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80"/>
  </p:notesMasterIdLst>
  <p:sldIdLst>
    <p:sldId id="696" r:id="rId2"/>
    <p:sldId id="257" r:id="rId3"/>
    <p:sldId id="708" r:id="rId4"/>
    <p:sldId id="709" r:id="rId5"/>
    <p:sldId id="710" r:id="rId6"/>
    <p:sldId id="711" r:id="rId7"/>
    <p:sldId id="712" r:id="rId8"/>
    <p:sldId id="713" r:id="rId9"/>
    <p:sldId id="714" r:id="rId10"/>
    <p:sldId id="715" r:id="rId11"/>
    <p:sldId id="716" r:id="rId12"/>
    <p:sldId id="717" r:id="rId13"/>
    <p:sldId id="718" r:id="rId14"/>
    <p:sldId id="719" r:id="rId15"/>
    <p:sldId id="720" r:id="rId16"/>
    <p:sldId id="721" r:id="rId17"/>
    <p:sldId id="722" r:id="rId18"/>
    <p:sldId id="723" r:id="rId19"/>
    <p:sldId id="724" r:id="rId20"/>
    <p:sldId id="725" r:id="rId21"/>
    <p:sldId id="726" r:id="rId22"/>
    <p:sldId id="727" r:id="rId23"/>
    <p:sldId id="728" r:id="rId24"/>
    <p:sldId id="729" r:id="rId25"/>
    <p:sldId id="730" r:id="rId26"/>
    <p:sldId id="731" r:id="rId27"/>
    <p:sldId id="732" r:id="rId28"/>
    <p:sldId id="733" r:id="rId29"/>
    <p:sldId id="734" r:id="rId30"/>
    <p:sldId id="735" r:id="rId31"/>
    <p:sldId id="736" r:id="rId32"/>
    <p:sldId id="737" r:id="rId33"/>
    <p:sldId id="738" r:id="rId34"/>
    <p:sldId id="697" r:id="rId35"/>
    <p:sldId id="739" r:id="rId36"/>
    <p:sldId id="740" r:id="rId37"/>
    <p:sldId id="741" r:id="rId38"/>
    <p:sldId id="742" r:id="rId39"/>
    <p:sldId id="743" r:id="rId40"/>
    <p:sldId id="744" r:id="rId41"/>
    <p:sldId id="745" r:id="rId42"/>
    <p:sldId id="746" r:id="rId43"/>
    <p:sldId id="747" r:id="rId44"/>
    <p:sldId id="748" r:id="rId45"/>
    <p:sldId id="749" r:id="rId46"/>
    <p:sldId id="750" r:id="rId47"/>
    <p:sldId id="751" r:id="rId48"/>
    <p:sldId id="752" r:id="rId49"/>
    <p:sldId id="753" r:id="rId50"/>
    <p:sldId id="754" r:id="rId51"/>
    <p:sldId id="755" r:id="rId52"/>
    <p:sldId id="756" r:id="rId53"/>
    <p:sldId id="757" r:id="rId54"/>
    <p:sldId id="758" r:id="rId55"/>
    <p:sldId id="759" r:id="rId56"/>
    <p:sldId id="760" r:id="rId57"/>
    <p:sldId id="761" r:id="rId58"/>
    <p:sldId id="762" r:id="rId59"/>
    <p:sldId id="763" r:id="rId60"/>
    <p:sldId id="764" r:id="rId61"/>
    <p:sldId id="765" r:id="rId62"/>
    <p:sldId id="766" r:id="rId63"/>
    <p:sldId id="698" r:id="rId64"/>
    <p:sldId id="767" r:id="rId65"/>
    <p:sldId id="768" r:id="rId66"/>
    <p:sldId id="769" r:id="rId67"/>
    <p:sldId id="770" r:id="rId68"/>
    <p:sldId id="771" r:id="rId69"/>
    <p:sldId id="772" r:id="rId70"/>
    <p:sldId id="773" r:id="rId71"/>
    <p:sldId id="774" r:id="rId72"/>
    <p:sldId id="775" r:id="rId73"/>
    <p:sldId id="776" r:id="rId74"/>
    <p:sldId id="777" r:id="rId75"/>
    <p:sldId id="778" r:id="rId76"/>
    <p:sldId id="779" r:id="rId77"/>
    <p:sldId id="780" r:id="rId78"/>
    <p:sldId id="781" r:id="rId79"/>
    <p:sldId id="782" r:id="rId80"/>
    <p:sldId id="783" r:id="rId81"/>
    <p:sldId id="784" r:id="rId82"/>
    <p:sldId id="785" r:id="rId83"/>
    <p:sldId id="786" r:id="rId84"/>
    <p:sldId id="787" r:id="rId85"/>
    <p:sldId id="788" r:id="rId86"/>
    <p:sldId id="789" r:id="rId87"/>
    <p:sldId id="790" r:id="rId88"/>
    <p:sldId id="791" r:id="rId89"/>
    <p:sldId id="792" r:id="rId90"/>
    <p:sldId id="793" r:id="rId91"/>
    <p:sldId id="794" r:id="rId92"/>
    <p:sldId id="795" r:id="rId93"/>
    <p:sldId id="796" r:id="rId94"/>
    <p:sldId id="797" r:id="rId95"/>
    <p:sldId id="699" r:id="rId96"/>
    <p:sldId id="798" r:id="rId97"/>
    <p:sldId id="799" r:id="rId98"/>
    <p:sldId id="800" r:id="rId99"/>
    <p:sldId id="801" r:id="rId100"/>
    <p:sldId id="802" r:id="rId101"/>
    <p:sldId id="803" r:id="rId102"/>
    <p:sldId id="804" r:id="rId103"/>
    <p:sldId id="805" r:id="rId104"/>
    <p:sldId id="806" r:id="rId105"/>
    <p:sldId id="807" r:id="rId106"/>
    <p:sldId id="808" r:id="rId107"/>
    <p:sldId id="809" r:id="rId108"/>
    <p:sldId id="810" r:id="rId109"/>
    <p:sldId id="811" r:id="rId110"/>
    <p:sldId id="812" r:id="rId111"/>
    <p:sldId id="813" r:id="rId112"/>
    <p:sldId id="814" r:id="rId113"/>
    <p:sldId id="815" r:id="rId114"/>
    <p:sldId id="816" r:id="rId115"/>
    <p:sldId id="817" r:id="rId116"/>
    <p:sldId id="818" r:id="rId117"/>
    <p:sldId id="819" r:id="rId118"/>
    <p:sldId id="820" r:id="rId119"/>
    <p:sldId id="821" r:id="rId120"/>
    <p:sldId id="822" r:id="rId121"/>
    <p:sldId id="823" r:id="rId122"/>
    <p:sldId id="824" r:id="rId123"/>
    <p:sldId id="825" r:id="rId124"/>
    <p:sldId id="826" r:id="rId125"/>
    <p:sldId id="827" r:id="rId126"/>
    <p:sldId id="700" r:id="rId127"/>
    <p:sldId id="828" r:id="rId128"/>
    <p:sldId id="829" r:id="rId129"/>
    <p:sldId id="830" r:id="rId130"/>
    <p:sldId id="831" r:id="rId131"/>
    <p:sldId id="832" r:id="rId132"/>
    <p:sldId id="833" r:id="rId133"/>
    <p:sldId id="834" r:id="rId134"/>
    <p:sldId id="835" r:id="rId135"/>
    <p:sldId id="836" r:id="rId136"/>
    <p:sldId id="837" r:id="rId137"/>
    <p:sldId id="838" r:id="rId138"/>
    <p:sldId id="839" r:id="rId139"/>
    <p:sldId id="840" r:id="rId140"/>
    <p:sldId id="841" r:id="rId141"/>
    <p:sldId id="842" r:id="rId142"/>
    <p:sldId id="843" r:id="rId143"/>
    <p:sldId id="844" r:id="rId144"/>
    <p:sldId id="845" r:id="rId145"/>
    <p:sldId id="846" r:id="rId146"/>
    <p:sldId id="847" r:id="rId147"/>
    <p:sldId id="848" r:id="rId148"/>
    <p:sldId id="849" r:id="rId149"/>
    <p:sldId id="850" r:id="rId150"/>
    <p:sldId id="851" r:id="rId151"/>
    <p:sldId id="852" r:id="rId152"/>
    <p:sldId id="853" r:id="rId153"/>
    <p:sldId id="854" r:id="rId154"/>
    <p:sldId id="855" r:id="rId155"/>
    <p:sldId id="856" r:id="rId156"/>
    <p:sldId id="857" r:id="rId157"/>
    <p:sldId id="858" r:id="rId158"/>
    <p:sldId id="701" r:id="rId159"/>
    <p:sldId id="859" r:id="rId160"/>
    <p:sldId id="860" r:id="rId161"/>
    <p:sldId id="861" r:id="rId162"/>
    <p:sldId id="862" r:id="rId163"/>
    <p:sldId id="863" r:id="rId164"/>
    <p:sldId id="864" r:id="rId165"/>
    <p:sldId id="865" r:id="rId166"/>
    <p:sldId id="866" r:id="rId167"/>
    <p:sldId id="867" r:id="rId168"/>
    <p:sldId id="868" r:id="rId169"/>
    <p:sldId id="869" r:id="rId170"/>
    <p:sldId id="870" r:id="rId171"/>
    <p:sldId id="871" r:id="rId172"/>
    <p:sldId id="872" r:id="rId173"/>
    <p:sldId id="873" r:id="rId174"/>
    <p:sldId id="874" r:id="rId175"/>
    <p:sldId id="875" r:id="rId176"/>
    <p:sldId id="876" r:id="rId177"/>
    <p:sldId id="877" r:id="rId178"/>
    <p:sldId id="878" r:id="rId179"/>
    <p:sldId id="879" r:id="rId180"/>
    <p:sldId id="880" r:id="rId181"/>
    <p:sldId id="881" r:id="rId182"/>
    <p:sldId id="882" r:id="rId183"/>
    <p:sldId id="883" r:id="rId184"/>
    <p:sldId id="884" r:id="rId185"/>
    <p:sldId id="885" r:id="rId186"/>
    <p:sldId id="886" r:id="rId187"/>
    <p:sldId id="887" r:id="rId188"/>
    <p:sldId id="888" r:id="rId189"/>
    <p:sldId id="702" r:id="rId190"/>
    <p:sldId id="889" r:id="rId191"/>
    <p:sldId id="890" r:id="rId192"/>
    <p:sldId id="891" r:id="rId193"/>
    <p:sldId id="892" r:id="rId194"/>
    <p:sldId id="893" r:id="rId195"/>
    <p:sldId id="894" r:id="rId196"/>
    <p:sldId id="895" r:id="rId197"/>
    <p:sldId id="896" r:id="rId198"/>
    <p:sldId id="897" r:id="rId199"/>
    <p:sldId id="898" r:id="rId200"/>
    <p:sldId id="899" r:id="rId201"/>
    <p:sldId id="900" r:id="rId202"/>
    <p:sldId id="901" r:id="rId203"/>
    <p:sldId id="902" r:id="rId204"/>
    <p:sldId id="903" r:id="rId205"/>
    <p:sldId id="904" r:id="rId206"/>
    <p:sldId id="905" r:id="rId207"/>
    <p:sldId id="906" r:id="rId208"/>
    <p:sldId id="907" r:id="rId209"/>
    <p:sldId id="908" r:id="rId210"/>
    <p:sldId id="909" r:id="rId211"/>
    <p:sldId id="910" r:id="rId212"/>
    <p:sldId id="911" r:id="rId213"/>
    <p:sldId id="912" r:id="rId214"/>
    <p:sldId id="913" r:id="rId215"/>
    <p:sldId id="914" r:id="rId216"/>
    <p:sldId id="915" r:id="rId217"/>
    <p:sldId id="916" r:id="rId218"/>
    <p:sldId id="917" r:id="rId219"/>
    <p:sldId id="918" r:id="rId220"/>
    <p:sldId id="919" r:id="rId221"/>
    <p:sldId id="703" r:id="rId222"/>
    <p:sldId id="920" r:id="rId223"/>
    <p:sldId id="921" r:id="rId224"/>
    <p:sldId id="922" r:id="rId225"/>
    <p:sldId id="923" r:id="rId226"/>
    <p:sldId id="924" r:id="rId227"/>
    <p:sldId id="925" r:id="rId228"/>
    <p:sldId id="926" r:id="rId229"/>
    <p:sldId id="927" r:id="rId230"/>
    <p:sldId id="928" r:id="rId231"/>
    <p:sldId id="929" r:id="rId232"/>
    <p:sldId id="930" r:id="rId233"/>
    <p:sldId id="931" r:id="rId234"/>
    <p:sldId id="932" r:id="rId235"/>
    <p:sldId id="933" r:id="rId236"/>
    <p:sldId id="934" r:id="rId237"/>
    <p:sldId id="935" r:id="rId238"/>
    <p:sldId id="936" r:id="rId239"/>
    <p:sldId id="937" r:id="rId240"/>
    <p:sldId id="938" r:id="rId241"/>
    <p:sldId id="939" r:id="rId242"/>
    <p:sldId id="940" r:id="rId243"/>
    <p:sldId id="941" r:id="rId244"/>
    <p:sldId id="942" r:id="rId245"/>
    <p:sldId id="943" r:id="rId246"/>
    <p:sldId id="944" r:id="rId247"/>
    <p:sldId id="945" r:id="rId248"/>
    <p:sldId id="946" r:id="rId249"/>
    <p:sldId id="947" r:id="rId250"/>
    <p:sldId id="948" r:id="rId251"/>
    <p:sldId id="949" r:id="rId252"/>
    <p:sldId id="950" r:id="rId253"/>
    <p:sldId id="704" r:id="rId254"/>
    <p:sldId id="951" r:id="rId255"/>
    <p:sldId id="952" r:id="rId256"/>
    <p:sldId id="953" r:id="rId257"/>
    <p:sldId id="954" r:id="rId258"/>
    <p:sldId id="955" r:id="rId259"/>
    <p:sldId id="956" r:id="rId260"/>
    <p:sldId id="957" r:id="rId261"/>
    <p:sldId id="958" r:id="rId262"/>
    <p:sldId id="959" r:id="rId263"/>
    <p:sldId id="960" r:id="rId264"/>
    <p:sldId id="961" r:id="rId265"/>
    <p:sldId id="962" r:id="rId266"/>
    <p:sldId id="963" r:id="rId267"/>
    <p:sldId id="964" r:id="rId268"/>
    <p:sldId id="965" r:id="rId269"/>
    <p:sldId id="966" r:id="rId270"/>
    <p:sldId id="967" r:id="rId271"/>
    <p:sldId id="968" r:id="rId272"/>
    <p:sldId id="969" r:id="rId273"/>
    <p:sldId id="970" r:id="rId274"/>
    <p:sldId id="971" r:id="rId275"/>
    <p:sldId id="972" r:id="rId276"/>
    <p:sldId id="973" r:id="rId277"/>
    <p:sldId id="974" r:id="rId278"/>
    <p:sldId id="975" r:id="rId279"/>
    <p:sldId id="976" r:id="rId280"/>
    <p:sldId id="977" r:id="rId281"/>
    <p:sldId id="978" r:id="rId282"/>
    <p:sldId id="979" r:id="rId283"/>
    <p:sldId id="980" r:id="rId284"/>
    <p:sldId id="705" r:id="rId285"/>
    <p:sldId id="981" r:id="rId286"/>
    <p:sldId id="982" r:id="rId287"/>
    <p:sldId id="983" r:id="rId288"/>
    <p:sldId id="984" r:id="rId289"/>
    <p:sldId id="985" r:id="rId290"/>
    <p:sldId id="986" r:id="rId291"/>
    <p:sldId id="987" r:id="rId292"/>
    <p:sldId id="988" r:id="rId293"/>
    <p:sldId id="989" r:id="rId294"/>
    <p:sldId id="990" r:id="rId295"/>
    <p:sldId id="991" r:id="rId296"/>
    <p:sldId id="992" r:id="rId297"/>
    <p:sldId id="993" r:id="rId298"/>
    <p:sldId id="994" r:id="rId299"/>
    <p:sldId id="995" r:id="rId300"/>
    <p:sldId id="996" r:id="rId301"/>
    <p:sldId id="997" r:id="rId302"/>
    <p:sldId id="998" r:id="rId303"/>
    <p:sldId id="999" r:id="rId304"/>
    <p:sldId id="1000" r:id="rId305"/>
    <p:sldId id="1001" r:id="rId306"/>
    <p:sldId id="1002" r:id="rId307"/>
    <p:sldId id="1003" r:id="rId308"/>
    <p:sldId id="1004" r:id="rId309"/>
    <p:sldId id="1005" r:id="rId310"/>
    <p:sldId id="1006" r:id="rId311"/>
    <p:sldId id="1007" r:id="rId312"/>
    <p:sldId id="1008" r:id="rId313"/>
    <p:sldId id="1009" r:id="rId314"/>
    <p:sldId id="1010" r:id="rId315"/>
    <p:sldId id="1011" r:id="rId316"/>
    <p:sldId id="706" r:id="rId317"/>
    <p:sldId id="1012" r:id="rId318"/>
    <p:sldId id="1013" r:id="rId319"/>
    <p:sldId id="1014" r:id="rId320"/>
    <p:sldId id="1015" r:id="rId321"/>
    <p:sldId id="1016" r:id="rId322"/>
    <p:sldId id="1017" r:id="rId323"/>
    <p:sldId id="1018" r:id="rId324"/>
    <p:sldId id="1019" r:id="rId325"/>
    <p:sldId id="1020" r:id="rId326"/>
    <p:sldId id="1021" r:id="rId327"/>
    <p:sldId id="1022" r:id="rId328"/>
    <p:sldId id="1023" r:id="rId329"/>
    <p:sldId id="1024" r:id="rId330"/>
    <p:sldId id="1025" r:id="rId331"/>
    <p:sldId id="1026" r:id="rId332"/>
    <p:sldId id="1027" r:id="rId333"/>
    <p:sldId id="1028" r:id="rId334"/>
    <p:sldId id="1029" r:id="rId335"/>
    <p:sldId id="1030" r:id="rId336"/>
    <p:sldId id="1031" r:id="rId337"/>
    <p:sldId id="1032" r:id="rId338"/>
    <p:sldId id="1033" r:id="rId339"/>
    <p:sldId id="1034" r:id="rId340"/>
    <p:sldId id="1035" r:id="rId341"/>
    <p:sldId id="1036" r:id="rId342"/>
    <p:sldId id="1037" r:id="rId343"/>
    <p:sldId id="1038" r:id="rId344"/>
    <p:sldId id="1039" r:id="rId345"/>
    <p:sldId id="1040" r:id="rId346"/>
    <p:sldId id="1041" r:id="rId347"/>
    <p:sldId id="707" r:id="rId348"/>
    <p:sldId id="695" r:id="rId349"/>
    <p:sldId id="1042" r:id="rId350"/>
    <p:sldId id="1043" r:id="rId351"/>
    <p:sldId id="1044" r:id="rId352"/>
    <p:sldId id="1045" r:id="rId353"/>
    <p:sldId id="1046" r:id="rId354"/>
    <p:sldId id="1047" r:id="rId355"/>
    <p:sldId id="1048" r:id="rId356"/>
    <p:sldId id="1049" r:id="rId357"/>
    <p:sldId id="1050" r:id="rId358"/>
    <p:sldId id="1051" r:id="rId359"/>
    <p:sldId id="1052" r:id="rId360"/>
    <p:sldId id="1053" r:id="rId361"/>
    <p:sldId id="1054" r:id="rId362"/>
    <p:sldId id="1055" r:id="rId363"/>
    <p:sldId id="1056" r:id="rId364"/>
    <p:sldId id="1057" r:id="rId365"/>
    <p:sldId id="1058" r:id="rId366"/>
    <p:sldId id="1059" r:id="rId367"/>
    <p:sldId id="1060" r:id="rId368"/>
    <p:sldId id="1061" r:id="rId369"/>
    <p:sldId id="1062" r:id="rId370"/>
    <p:sldId id="1063" r:id="rId371"/>
    <p:sldId id="1064" r:id="rId372"/>
    <p:sldId id="1065" r:id="rId373"/>
    <p:sldId id="1066" r:id="rId374"/>
    <p:sldId id="1067" r:id="rId375"/>
    <p:sldId id="1068" r:id="rId376"/>
    <p:sldId id="1069" r:id="rId377"/>
    <p:sldId id="1070" r:id="rId378"/>
    <p:sldId id="1071" r:id="rId379"/>
  </p:sldIdLst>
  <p:sldSz cx="7920038" cy="10080625"/>
  <p:notesSz cx="6858000" cy="9144000"/>
  <p:embeddedFontLst>
    <p:embeddedFont>
      <p:font typeface="Calibri" panose="020F0502020204030204" pitchFamily="34" charset="0"/>
      <p:regular r:id="rId381"/>
      <p:bold r:id="rId382"/>
      <p:italic r:id="rId383"/>
      <p:boldItalic r:id="rId384"/>
    </p:embeddedFont>
    <p:embeddedFont>
      <p:font typeface="Cavolini" panose="03000502040302020204" pitchFamily="66" charset="0"/>
      <p:regular r:id="rId385"/>
      <p:bold r:id="rId386"/>
      <p:italic r:id="rId387"/>
      <p:boldItalic r:id="rId38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ADF"/>
    <a:srgbClr val="00B0F0"/>
    <a:srgbClr val="00467A"/>
    <a:srgbClr val="007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94629"/>
  </p:normalViewPr>
  <p:slideViewPr>
    <p:cSldViewPr snapToGrid="0" snapToObjects="1">
      <p:cViewPr varScale="1">
        <p:scale>
          <a:sx n="77" d="100"/>
          <a:sy n="77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font" Target="fonts/font8.fntdata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viewProps" Target="viewProps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font" Target="fonts/font1.fntdata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tableStyles" Target="tableStyles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font" Target="fonts/font2.fntdata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font" Target="fonts/font3.fntdata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font" Target="fonts/font4.fntdata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font" Target="fonts/font5.fntdata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font" Target="fonts/font6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font" Target="fonts/font7.fntdata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presProps" Target="presProps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notesMaster" Target="notesMasters/notesMaster1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theme" Target="theme/theme1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0C230-C026-3B43-AE64-3764D28E84B9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143000"/>
            <a:ext cx="2425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7B8E-49C8-DC4A-9D98-43B2E028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21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48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059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18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80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56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119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31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89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11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3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70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1649770"/>
            <a:ext cx="6732032" cy="3509551"/>
          </a:xfrm>
        </p:spPr>
        <p:txBody>
          <a:bodyPr anchor="b"/>
          <a:lstStyle>
            <a:lvl1pPr algn="ctr"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5294662"/>
            <a:ext cx="5940029" cy="2433817"/>
          </a:xfrm>
        </p:spPr>
        <p:txBody>
          <a:bodyPr/>
          <a:lstStyle>
            <a:lvl1pPr marL="0" indent="0" algn="ctr">
              <a:buNone/>
              <a:defRPr sz="2079"/>
            </a:lvl1pPr>
            <a:lvl2pPr marL="395981" indent="0" algn="ctr">
              <a:buNone/>
              <a:defRPr sz="1732"/>
            </a:lvl2pPr>
            <a:lvl3pPr marL="791962" indent="0" algn="ctr">
              <a:buNone/>
              <a:defRPr sz="1559"/>
            </a:lvl3pPr>
            <a:lvl4pPr marL="1187943" indent="0" algn="ctr">
              <a:buNone/>
              <a:defRPr sz="1386"/>
            </a:lvl4pPr>
            <a:lvl5pPr marL="1583924" indent="0" algn="ctr">
              <a:buNone/>
              <a:defRPr sz="1386"/>
            </a:lvl5pPr>
            <a:lvl6pPr marL="1979905" indent="0" algn="ctr">
              <a:buNone/>
              <a:defRPr sz="1386"/>
            </a:lvl6pPr>
            <a:lvl7pPr marL="2375886" indent="0" algn="ctr">
              <a:buNone/>
              <a:defRPr sz="1386"/>
            </a:lvl7pPr>
            <a:lvl8pPr marL="2771866" indent="0" algn="ctr">
              <a:buNone/>
              <a:defRPr sz="1386"/>
            </a:lvl8pPr>
            <a:lvl9pPr marL="3167847" indent="0" algn="ctr">
              <a:buNone/>
              <a:defRPr sz="138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4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4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536700"/>
            <a:ext cx="1707758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536700"/>
            <a:ext cx="5024274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96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7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2513159"/>
            <a:ext cx="6831033" cy="4193259"/>
          </a:xfrm>
        </p:spPr>
        <p:txBody>
          <a:bodyPr anchor="b"/>
          <a:lstStyle>
            <a:lvl1pPr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6746088"/>
            <a:ext cx="6831033" cy="2205136"/>
          </a:xfrm>
        </p:spPr>
        <p:txBody>
          <a:bodyPr/>
          <a:lstStyle>
            <a:lvl1pPr marL="0" indent="0">
              <a:buNone/>
              <a:defRPr sz="2079">
                <a:solidFill>
                  <a:schemeClr val="tx1"/>
                </a:solidFill>
              </a:defRPr>
            </a:lvl1pPr>
            <a:lvl2pPr marL="395981" indent="0">
              <a:buNone/>
              <a:defRPr sz="1732">
                <a:solidFill>
                  <a:schemeClr val="tx1">
                    <a:tint val="75000"/>
                  </a:schemeClr>
                </a:solidFill>
              </a:defRPr>
            </a:lvl2pPr>
            <a:lvl3pPr marL="791962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18794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4pPr>
            <a:lvl5pPr marL="1583924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5pPr>
            <a:lvl6pPr marL="1979905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6pPr>
            <a:lvl7pPr marL="237588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7pPr>
            <a:lvl8pPr marL="277186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8pPr>
            <a:lvl9pPr marL="3167847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0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536702"/>
            <a:ext cx="6831033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2471154"/>
            <a:ext cx="3350547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3682228"/>
            <a:ext cx="3350547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2471154"/>
            <a:ext cx="3367048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3682228"/>
            <a:ext cx="3367048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5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29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5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1451426"/>
            <a:ext cx="4009519" cy="7163777"/>
          </a:xfrm>
        </p:spPr>
        <p:txBody>
          <a:bodyPr/>
          <a:lstStyle>
            <a:lvl1pPr>
              <a:defRPr sz="2772"/>
            </a:lvl1pPr>
            <a:lvl2pPr>
              <a:defRPr sz="2425"/>
            </a:lvl2pPr>
            <a:lvl3pPr>
              <a:defRPr sz="2079"/>
            </a:lvl3pPr>
            <a:lvl4pPr>
              <a:defRPr sz="1732"/>
            </a:lvl4pPr>
            <a:lvl5pPr>
              <a:defRPr sz="1732"/>
            </a:lvl5pPr>
            <a:lvl6pPr>
              <a:defRPr sz="1732"/>
            </a:lvl6pPr>
            <a:lvl7pPr>
              <a:defRPr sz="1732"/>
            </a:lvl7pPr>
            <a:lvl8pPr>
              <a:defRPr sz="1732"/>
            </a:lvl8pPr>
            <a:lvl9pPr>
              <a:defRPr sz="17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1451426"/>
            <a:ext cx="4009519" cy="7163777"/>
          </a:xfrm>
        </p:spPr>
        <p:txBody>
          <a:bodyPr anchor="t"/>
          <a:lstStyle>
            <a:lvl1pPr marL="0" indent="0">
              <a:buNone/>
              <a:defRPr sz="2772"/>
            </a:lvl1pPr>
            <a:lvl2pPr marL="395981" indent="0">
              <a:buNone/>
              <a:defRPr sz="2425"/>
            </a:lvl2pPr>
            <a:lvl3pPr marL="791962" indent="0">
              <a:buNone/>
              <a:defRPr sz="2079"/>
            </a:lvl3pPr>
            <a:lvl4pPr marL="1187943" indent="0">
              <a:buNone/>
              <a:defRPr sz="1732"/>
            </a:lvl4pPr>
            <a:lvl5pPr marL="1583924" indent="0">
              <a:buNone/>
              <a:defRPr sz="1732"/>
            </a:lvl5pPr>
            <a:lvl6pPr marL="1979905" indent="0">
              <a:buNone/>
              <a:defRPr sz="1732"/>
            </a:lvl6pPr>
            <a:lvl7pPr marL="2375886" indent="0">
              <a:buNone/>
              <a:defRPr sz="1732"/>
            </a:lvl7pPr>
            <a:lvl8pPr marL="2771866" indent="0">
              <a:buNone/>
              <a:defRPr sz="1732"/>
            </a:lvl8pPr>
            <a:lvl9pPr marL="3167847" indent="0">
              <a:buNone/>
              <a:defRPr sz="17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5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536702"/>
            <a:ext cx="6831033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2683500"/>
            <a:ext cx="6831033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F80-F3E0-1344-992A-4ECB078DD23A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9343248"/>
            <a:ext cx="2673013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1962" rtl="0" eaLnBrk="1" latinLnBrk="0" hangingPunct="1">
        <a:lnSpc>
          <a:spcPct val="90000"/>
        </a:lnSpc>
        <a:spcBef>
          <a:spcPct val="0"/>
        </a:spcBef>
        <a:buNone/>
        <a:defRPr sz="38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7990" indent="-197990" algn="l" defTabSz="791962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2425" kern="1200">
          <a:solidFill>
            <a:schemeClr val="tx1"/>
          </a:solidFill>
          <a:latin typeface="+mn-lt"/>
          <a:ea typeface="+mn-ea"/>
          <a:cs typeface="+mn-cs"/>
        </a:defRPr>
      </a:lvl1pPr>
      <a:lvl2pPr marL="593971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989952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732" kern="1200">
          <a:solidFill>
            <a:schemeClr val="tx1"/>
          </a:solidFill>
          <a:latin typeface="+mn-lt"/>
          <a:ea typeface="+mn-ea"/>
          <a:cs typeface="+mn-cs"/>
        </a:defRPr>
      </a:lvl3pPr>
      <a:lvl4pPr marL="1385933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781914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2177895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573876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969857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365838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1pPr>
      <a:lvl2pPr marL="395981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91962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3pPr>
      <a:lvl4pPr marL="1187943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583924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79905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7588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77186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167847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192267-DFCB-D554-1249-6E4888308C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1112"/>
            <a:ext cx="7920038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86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560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6479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4066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203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8288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9988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5470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3759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0267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769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17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0003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1529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5453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322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5165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2394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7798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1819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5341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4519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7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3342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2889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2497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9230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1313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5031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2203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MAY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257406" y="871360"/>
            <a:ext cx="5405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"The future belongs to those who believe in the beauty of their dreams.” – Eleanor Roosevelt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3092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0631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1708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41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2984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1771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3026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78940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3875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7437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3421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33822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1705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4316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81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6507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7454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0982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2279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0699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4760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44112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2891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79604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67326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64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457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15329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55975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6120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2887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736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854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365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5799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JUNE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"You’re braver than you believe, stronger than you seem, and smarter than you think.” – A.A. Milne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81093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00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095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3202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987335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84125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5440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07178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97016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95231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1574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2804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00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343156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961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732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4917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3472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54843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41707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79569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510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0195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58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5527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20857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3909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0143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41959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6229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06949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06595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00168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99727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JULY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"Winning doesn’t always mean being first. Winning means you’re doing better than you’ve done before.” – Bonnie Blair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30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21418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01255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66828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28738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50625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61907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28302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8529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89847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31463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42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JANUARY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"All your dreams can come true if you have the courage to pursue them.” – Walt Disney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1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2625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8546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9923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5561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075281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8231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50225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97405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9821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71938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00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40565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95568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42683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76269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20094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30841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76085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23285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32703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46187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5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15371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9498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AUGUST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401949" y="871360"/>
            <a:ext cx="5116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"Don’t let what you can’t do stop you from doing what you can do.” – John Wooden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4780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42132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07862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06156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28377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42439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8518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81552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02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22890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18043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37481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62156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11359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0049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17452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90990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74252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55108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18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96156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85897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33190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62378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54987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27179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09290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31064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60628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55602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27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24436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68041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03468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57934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SEPTEMBER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593974" y="889967"/>
            <a:ext cx="686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"No one is perfect – that’s why pencils have erasers.” – Wolfgang Riebe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56166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0430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72816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09456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91268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58880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58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98502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55977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5007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84828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85640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63236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98258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8233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09421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24674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60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22781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18210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49948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236439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99853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75261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725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7259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365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82794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95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52704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01462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4594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37515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89924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OCTOBER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344252" y="871360"/>
            <a:ext cx="719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"Take interest and even delight in doing the small things well.” – Jim </a:t>
            </a:r>
            <a:r>
              <a:rPr lang="en-US" i="1" dirty="0" err="1">
                <a:solidFill>
                  <a:schemeClr val="accent1"/>
                </a:solidFill>
              </a:rPr>
              <a:t>Rohn</a:t>
            </a:r>
            <a:endParaRPr lang="en-US" i="1" dirty="0">
              <a:solidFill>
                <a:schemeClr val="accent1"/>
              </a:solidFill>
            </a:endParaRP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4574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86208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89137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44693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73426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898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16895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62961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89394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64476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36045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55963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31374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86545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16093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772848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6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63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37709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84170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84919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13628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95185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18882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12182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92541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32251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0829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863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53619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94241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01569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48313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27665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29315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74220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NOVEMBER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“Why fit in when you were born to stand out?” - Dr. Seuss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22479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33958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69394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158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28707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72579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29154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25440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77556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51678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64912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56093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4624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52032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749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53981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629396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15321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70977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41358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55376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46967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63822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849370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84147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5342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FEBRUARY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430978" y="842197"/>
            <a:ext cx="5058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"You are never too old to set another goal or to dream a new dream.” – C.S. Lewis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15396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75062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77787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7169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28089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41877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69783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82704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DECEMBER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“Don’t just read the easy stuff. You may be entertained by it, but you will never grow from it.” – Jim </a:t>
            </a:r>
            <a:r>
              <a:rPr lang="en-US" i="1" dirty="0" err="1">
                <a:solidFill>
                  <a:schemeClr val="accent1"/>
                </a:solidFill>
              </a:rPr>
              <a:t>Rohn</a:t>
            </a:r>
            <a:endParaRPr lang="en-US" i="1" dirty="0">
              <a:solidFill>
                <a:schemeClr val="accent1"/>
              </a:solidFill>
            </a:endParaRP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147752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91339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573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61413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59837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99800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80876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11947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84131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66912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20494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256169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19110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081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10859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7454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60963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4569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59680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86378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99865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10846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10061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70766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503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96040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99641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11419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9631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59075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52893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58096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0514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03089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159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86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8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434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497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542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474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9186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798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15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991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151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077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84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515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612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729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662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727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530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267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672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980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437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9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690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260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306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871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MARCH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613168" y="855275"/>
            <a:ext cx="6693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"Never give up on what you really want to do. The person with big dreams is more powerful than one with all the facts.” – Albert Einstein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539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384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772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8122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936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696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08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818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13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181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701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46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440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236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186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3131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1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20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8353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780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3445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4673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701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6367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8817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0119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6025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24572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92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2641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1696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0428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6058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53352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8554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APRIL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"There is only one thing that makes a dream impossible to achieve: the fear of failure.”– Paulo Coelho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Things I want to work on this month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Positives from last month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When I’m having a hard day, I will remind myself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My dream life WILL happen because I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9178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012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09320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9147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believe about myself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is going to be a great day because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									Time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Today I will make time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0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8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92D8EB"/>
      </a:accent1>
      <a:accent2>
        <a:srgbClr val="FFFF00"/>
      </a:accent2>
      <a:accent3>
        <a:srgbClr val="92D8EB"/>
      </a:accent3>
      <a:accent4>
        <a:srgbClr val="FFFF00"/>
      </a:accent4>
      <a:accent5>
        <a:srgbClr val="92D8EB"/>
      </a:accent5>
      <a:accent6>
        <a:srgbClr val="5BC4E1"/>
      </a:accent6>
      <a:hlink>
        <a:srgbClr val="2998E3"/>
      </a:hlink>
      <a:folHlink>
        <a:srgbClr val="7F723D"/>
      </a:folHlink>
    </a:clrScheme>
    <a:fontScheme name="HSL 2">
      <a:majorFont>
        <a:latin typeface="Cavolin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1981</TotalTime>
  <Words>19134</Words>
  <Application>Microsoft Office PowerPoint</Application>
  <PresentationFormat>Custom</PresentationFormat>
  <Paragraphs>6834</Paragraphs>
  <Slides>378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378</vt:i4>
      </vt:variant>
    </vt:vector>
  </HeadingPairs>
  <TitlesOfParts>
    <vt:vector size="382" baseType="lpstr">
      <vt:lpstr>Cavolini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Seba</dc:creator>
  <cp:lastModifiedBy>Melody</cp:lastModifiedBy>
  <cp:revision>70</cp:revision>
  <cp:lastPrinted>2020-11-22T22:04:52Z</cp:lastPrinted>
  <dcterms:created xsi:type="dcterms:W3CDTF">2020-11-22T20:37:08Z</dcterms:created>
  <dcterms:modified xsi:type="dcterms:W3CDTF">2022-06-26T19:03:42Z</dcterms:modified>
</cp:coreProperties>
</file>