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04" r:id="rId1"/>
  </p:sldMasterIdLst>
  <p:notesMasterIdLst>
    <p:notesMasterId r:id="rId75"/>
  </p:notesMasterIdLst>
  <p:sldIdLst>
    <p:sldId id="328" r:id="rId2"/>
    <p:sldId id="256" r:id="rId3"/>
    <p:sldId id="257" r:id="rId4"/>
    <p:sldId id="258" r:id="rId5"/>
    <p:sldId id="330" r:id="rId6"/>
    <p:sldId id="260" r:id="rId7"/>
    <p:sldId id="329" r:id="rId8"/>
    <p:sldId id="262" r:id="rId9"/>
    <p:sldId id="331" r:id="rId10"/>
    <p:sldId id="264" r:id="rId11"/>
    <p:sldId id="332" r:id="rId12"/>
    <p:sldId id="266" r:id="rId13"/>
    <p:sldId id="333" r:id="rId14"/>
    <p:sldId id="268" r:id="rId15"/>
    <p:sldId id="334" r:id="rId16"/>
    <p:sldId id="270" r:id="rId17"/>
    <p:sldId id="335" r:id="rId18"/>
    <p:sldId id="272" r:id="rId19"/>
    <p:sldId id="336" r:id="rId20"/>
    <p:sldId id="274" r:id="rId21"/>
    <p:sldId id="337" r:id="rId22"/>
    <p:sldId id="276" r:id="rId23"/>
    <p:sldId id="338" r:id="rId24"/>
    <p:sldId id="278" r:id="rId25"/>
    <p:sldId id="339" r:id="rId26"/>
    <p:sldId id="280" r:id="rId27"/>
    <p:sldId id="340" r:id="rId28"/>
    <p:sldId id="282" r:id="rId29"/>
    <p:sldId id="341" r:id="rId30"/>
    <p:sldId id="284" r:id="rId31"/>
    <p:sldId id="342" r:id="rId32"/>
    <p:sldId id="286" r:id="rId33"/>
    <p:sldId id="343" r:id="rId34"/>
    <p:sldId id="288" r:id="rId35"/>
    <p:sldId id="344" r:id="rId36"/>
    <p:sldId id="290" r:id="rId37"/>
    <p:sldId id="345" r:id="rId38"/>
    <p:sldId id="292" r:id="rId39"/>
    <p:sldId id="346" r:id="rId40"/>
    <p:sldId id="294" r:id="rId41"/>
    <p:sldId id="347" r:id="rId42"/>
    <p:sldId id="296" r:id="rId43"/>
    <p:sldId id="348" r:id="rId44"/>
    <p:sldId id="298" r:id="rId45"/>
    <p:sldId id="349" r:id="rId46"/>
    <p:sldId id="300" r:id="rId47"/>
    <p:sldId id="350" r:id="rId48"/>
    <p:sldId id="302" r:id="rId49"/>
    <p:sldId id="351" r:id="rId50"/>
    <p:sldId id="304" r:id="rId51"/>
    <p:sldId id="352" r:id="rId52"/>
    <p:sldId id="306" r:id="rId53"/>
    <p:sldId id="353" r:id="rId54"/>
    <p:sldId id="308" r:id="rId55"/>
    <p:sldId id="354" r:id="rId56"/>
    <p:sldId id="310" r:id="rId57"/>
    <p:sldId id="355" r:id="rId58"/>
    <p:sldId id="312" r:id="rId59"/>
    <p:sldId id="356" r:id="rId60"/>
    <p:sldId id="314" r:id="rId61"/>
    <p:sldId id="357" r:id="rId62"/>
    <p:sldId id="316" r:id="rId63"/>
    <p:sldId id="358" r:id="rId64"/>
    <p:sldId id="318" r:id="rId65"/>
    <p:sldId id="359" r:id="rId66"/>
    <p:sldId id="320" r:id="rId67"/>
    <p:sldId id="360" r:id="rId68"/>
    <p:sldId id="322" r:id="rId69"/>
    <p:sldId id="361" r:id="rId70"/>
    <p:sldId id="324" r:id="rId71"/>
    <p:sldId id="362" r:id="rId72"/>
    <p:sldId id="326" r:id="rId73"/>
    <p:sldId id="363" r:id="rId74"/>
  </p:sldIdLst>
  <p:sldSz cx="7920038" cy="10080625"/>
  <p:notesSz cx="6858000" cy="9144000"/>
  <p:embeddedFontLst>
    <p:embeddedFont>
      <p:font typeface="Calibri" panose="020F0502020204030204" pitchFamily="34" charset="0"/>
      <p:regular r:id="rId76"/>
      <p:bold r:id="rId77"/>
      <p:italic r:id="rId78"/>
      <p:boldItalic r:id="rId79"/>
    </p:embeddedFont>
    <p:embeddedFont>
      <p:font typeface="Corbel" panose="020B0503020204020204" pitchFamily="34" charset="0"/>
      <p:regular r:id="rId80"/>
      <p:bold r:id="rId81"/>
      <p:italic r:id="rId82"/>
      <p:boldItalic r:id="rId83"/>
    </p:embeddedFont>
    <p:embeddedFont>
      <p:font typeface="Verdana Pro Black" panose="020B0A04030504040204" pitchFamily="34" charset="0"/>
      <p:bold r:id="rId84"/>
      <p:boldItalic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9"/>
  </p:normalViewPr>
  <p:slideViewPr>
    <p:cSldViewPr snapToGrid="0" snapToObjects="1">
      <p:cViewPr varScale="1">
        <p:scale>
          <a:sx n="53" d="100"/>
          <a:sy n="53" d="100"/>
        </p:scale>
        <p:origin x="179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9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4.fntdata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5.fntdata"/><Relationship Id="rId85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font" Target="fonts/font8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font" Target="fonts/font6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7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0C230-C026-3B43-AE64-3764D28E84B9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143000"/>
            <a:ext cx="2425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7B8E-49C8-DC4A-9D98-43B2E028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37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33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140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5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62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880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937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97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37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565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09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21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546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5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6489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585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381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680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914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24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137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88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625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29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161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162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512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983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064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288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403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571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91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2948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570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2410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90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776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3046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0248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3205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764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3522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876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08327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434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6670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2060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15416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285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962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665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331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7224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52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004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6425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314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1148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7497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44689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0509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0392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7140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389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962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4633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9507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2636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12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014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C08DD-35A4-4D45-A736-0E626F4A85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0005" y="1649770"/>
            <a:ext cx="5940029" cy="3509551"/>
          </a:xfrm>
        </p:spPr>
        <p:txBody>
          <a:bodyPr anchor="b"/>
          <a:lstStyle>
            <a:lvl1pPr algn="ctr">
              <a:defRPr sz="3898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9D530D-E638-46FA-B50D-5E33253BF6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0005" y="5294662"/>
            <a:ext cx="5940029" cy="2433817"/>
          </a:xfrm>
        </p:spPr>
        <p:txBody>
          <a:bodyPr/>
          <a:lstStyle>
            <a:lvl1pPr marL="0" indent="0" algn="ctr">
              <a:buNone/>
              <a:defRPr sz="1559"/>
            </a:lvl1pPr>
            <a:lvl2pPr marL="296997" indent="0" algn="ctr">
              <a:buNone/>
              <a:defRPr sz="1299"/>
            </a:lvl2pPr>
            <a:lvl3pPr marL="593994" indent="0" algn="ctr">
              <a:buNone/>
              <a:defRPr sz="1169"/>
            </a:lvl3pPr>
            <a:lvl4pPr marL="890991" indent="0" algn="ctr">
              <a:buNone/>
              <a:defRPr sz="1039"/>
            </a:lvl4pPr>
            <a:lvl5pPr marL="1187988" indent="0" algn="ctr">
              <a:buNone/>
              <a:defRPr sz="1039"/>
            </a:lvl5pPr>
            <a:lvl6pPr marL="1484986" indent="0" algn="ctr">
              <a:buNone/>
              <a:defRPr sz="1039"/>
            </a:lvl6pPr>
            <a:lvl7pPr marL="1781983" indent="0" algn="ctr">
              <a:buNone/>
              <a:defRPr sz="1039"/>
            </a:lvl7pPr>
            <a:lvl8pPr marL="2078980" indent="0" algn="ctr">
              <a:buNone/>
              <a:defRPr sz="1039"/>
            </a:lvl8pPr>
            <a:lvl9pPr marL="2375977" indent="0" algn="ctr">
              <a:buNone/>
              <a:defRPr sz="1039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CD7B2-3467-40C4-B0D7-EB73B2961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E4721-83BD-4F78-8D8F-8F4864893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A5DDC-CADD-46E4-9C54-5BED21EA7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5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954C1-7975-4278-976D-C903FF4D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C03EE0-A6A7-458C-8CDC-E816B05EF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06CC6-5283-458A-AC4F-56D1883C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3CABF-73D1-4D5E-B787-43B444826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FDCEC-FCBD-4254-949F-CDE26A06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67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1F6F20-41F8-4E6F-AC81-2A497441F5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667777" y="536700"/>
            <a:ext cx="1707758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144A10-1172-46A1-91CC-EBC8D7DB6E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44503" y="536700"/>
            <a:ext cx="5024274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56F5-A66A-4286-9E12-625A56E93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D56FC-7BC0-4AB8-9D33-A74961C4A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726E5-77D0-4684-A21C-C1E8CC13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31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80416-9A3C-4005-B3D1-3704D50E6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9A853-0866-4876-B07D-3281F1B14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AE287-43C5-44BD-B58B-5D32A1B88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0BCAC-F4E7-457E-A67E-B84286E62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3834A-42F2-41F1-8E48-83865165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15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8C0D5-210F-4B71-AB24-8DB081311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377" y="2513157"/>
            <a:ext cx="6831033" cy="4193259"/>
          </a:xfrm>
        </p:spPr>
        <p:txBody>
          <a:bodyPr anchor="b"/>
          <a:lstStyle>
            <a:lvl1pPr>
              <a:defRPr sz="3898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1D6D65-F258-462E-8C7C-98AAEF19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377" y="6746086"/>
            <a:ext cx="6831033" cy="2205136"/>
          </a:xfrm>
        </p:spPr>
        <p:txBody>
          <a:bodyPr/>
          <a:lstStyle>
            <a:lvl1pPr marL="0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1pPr>
            <a:lvl2pPr marL="296997" indent="0">
              <a:buNone/>
              <a:defRPr sz="1299">
                <a:solidFill>
                  <a:schemeClr val="tx1">
                    <a:tint val="75000"/>
                  </a:schemeClr>
                </a:solidFill>
              </a:defRPr>
            </a:lvl2pPr>
            <a:lvl3pPr marL="593994" indent="0">
              <a:buNone/>
              <a:defRPr sz="1169">
                <a:solidFill>
                  <a:schemeClr val="tx1">
                    <a:tint val="75000"/>
                  </a:schemeClr>
                </a:solidFill>
              </a:defRPr>
            </a:lvl3pPr>
            <a:lvl4pPr marL="890991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4pPr>
            <a:lvl5pPr marL="1187988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5pPr>
            <a:lvl6pPr marL="1484986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6pPr>
            <a:lvl7pPr marL="17819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7pPr>
            <a:lvl8pPr marL="2078980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8pPr>
            <a:lvl9pPr marL="2375977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F6949-4E43-44FD-8B5B-85155F451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A5EB3-661C-4C98-A218-C227065B9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FB047-D4AC-47FA-811B-A0FB74F13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40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0E968-F2ED-4DA5-861C-8B0636684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BC4A-80DA-416D-84D3-60AEA9531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4503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C5EA6E-1C3F-44E0-BDF3-6D321ED9E2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09519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C54CD1-0696-4C1B-B895-C827D66C1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9321A-6C69-42B9-A0F5-74285E3FA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43C2A-49B0-4EA2-BF66-E03590C3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67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2D8CD-F689-415E-AF08-CD5B1979D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534" y="536701"/>
            <a:ext cx="6831033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F4A8-67F0-4A96-AC81-D9EA3D720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535" y="2471154"/>
            <a:ext cx="3350547" cy="1211074"/>
          </a:xfrm>
        </p:spPr>
        <p:txBody>
          <a:bodyPr anchor="b"/>
          <a:lstStyle>
            <a:lvl1pPr marL="0" indent="0">
              <a:buNone/>
              <a:defRPr sz="1559" b="1"/>
            </a:lvl1pPr>
            <a:lvl2pPr marL="296997" indent="0">
              <a:buNone/>
              <a:defRPr sz="1299" b="1"/>
            </a:lvl2pPr>
            <a:lvl3pPr marL="593994" indent="0">
              <a:buNone/>
              <a:defRPr sz="1169" b="1"/>
            </a:lvl3pPr>
            <a:lvl4pPr marL="890991" indent="0">
              <a:buNone/>
              <a:defRPr sz="1039" b="1"/>
            </a:lvl4pPr>
            <a:lvl5pPr marL="1187988" indent="0">
              <a:buNone/>
              <a:defRPr sz="1039" b="1"/>
            </a:lvl5pPr>
            <a:lvl6pPr marL="1484986" indent="0">
              <a:buNone/>
              <a:defRPr sz="1039" b="1"/>
            </a:lvl6pPr>
            <a:lvl7pPr marL="1781983" indent="0">
              <a:buNone/>
              <a:defRPr sz="1039" b="1"/>
            </a:lvl7pPr>
            <a:lvl8pPr marL="2078980" indent="0">
              <a:buNone/>
              <a:defRPr sz="1039" b="1"/>
            </a:lvl8pPr>
            <a:lvl9pPr marL="2375977" indent="0">
              <a:buNone/>
              <a:defRPr sz="103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D986B5-17B4-4849-94FC-30230DFC5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5535" y="3682228"/>
            <a:ext cx="3350547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5B37A8-3FAB-468B-8E58-24BA80CC2B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009519" y="2471154"/>
            <a:ext cx="3367048" cy="1211074"/>
          </a:xfrm>
        </p:spPr>
        <p:txBody>
          <a:bodyPr anchor="b"/>
          <a:lstStyle>
            <a:lvl1pPr marL="0" indent="0">
              <a:buNone/>
              <a:defRPr sz="1559" b="1"/>
            </a:lvl1pPr>
            <a:lvl2pPr marL="296997" indent="0">
              <a:buNone/>
              <a:defRPr sz="1299" b="1"/>
            </a:lvl2pPr>
            <a:lvl3pPr marL="593994" indent="0">
              <a:buNone/>
              <a:defRPr sz="1169" b="1"/>
            </a:lvl3pPr>
            <a:lvl4pPr marL="890991" indent="0">
              <a:buNone/>
              <a:defRPr sz="1039" b="1"/>
            </a:lvl4pPr>
            <a:lvl5pPr marL="1187988" indent="0">
              <a:buNone/>
              <a:defRPr sz="1039" b="1"/>
            </a:lvl5pPr>
            <a:lvl6pPr marL="1484986" indent="0">
              <a:buNone/>
              <a:defRPr sz="1039" b="1"/>
            </a:lvl6pPr>
            <a:lvl7pPr marL="1781983" indent="0">
              <a:buNone/>
              <a:defRPr sz="1039" b="1"/>
            </a:lvl7pPr>
            <a:lvl8pPr marL="2078980" indent="0">
              <a:buNone/>
              <a:defRPr sz="1039" b="1"/>
            </a:lvl8pPr>
            <a:lvl9pPr marL="2375977" indent="0">
              <a:buNone/>
              <a:defRPr sz="103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36E7F2-A057-4537-BEA9-29513DFE1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09519" y="3682228"/>
            <a:ext cx="3367048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AEC655-9971-4913-BA61-A952356A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0833C1-6DC7-4169-A532-E6755E55B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B6CE9-0DEB-49D7-A6EC-BBF88BE9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7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C8709-E7B7-4193-AEE0-A2AD2031B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52BD4F-EA00-4D52-B046-39F5B5E92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277BC-0A55-47E4-ACCF-6C67FA457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9F502-0658-41AB-B4C0-8FAFCBBE3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01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D9D207-9F85-4983-BE08-F705D82D5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286427-8FDA-4E47-A98E-F895958FB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B2B15-D26B-45F2-B0BC-3EDF48A9F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67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3EC03-9A81-4375-9F19-12041F4E8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535" y="672042"/>
            <a:ext cx="2554418" cy="2352146"/>
          </a:xfrm>
        </p:spPr>
        <p:txBody>
          <a:bodyPr anchor="b"/>
          <a:lstStyle>
            <a:lvl1pPr>
              <a:defRPr sz="2079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CBF01-8894-4DB8-9673-4FA84D17E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7048" y="1451424"/>
            <a:ext cx="4009519" cy="7163777"/>
          </a:xfrm>
        </p:spPr>
        <p:txBody>
          <a:bodyPr/>
          <a:lstStyle>
            <a:lvl1pPr>
              <a:defRPr sz="2079"/>
            </a:lvl1pPr>
            <a:lvl2pPr>
              <a:defRPr sz="1819"/>
            </a:lvl2pPr>
            <a:lvl3pPr>
              <a:defRPr sz="1559"/>
            </a:lvl3pPr>
            <a:lvl4pPr>
              <a:defRPr sz="1299"/>
            </a:lvl4pPr>
            <a:lvl5pPr>
              <a:defRPr sz="1299"/>
            </a:lvl5pPr>
            <a:lvl6pPr>
              <a:defRPr sz="1299"/>
            </a:lvl6pPr>
            <a:lvl7pPr>
              <a:defRPr sz="1299"/>
            </a:lvl7pPr>
            <a:lvl8pPr>
              <a:defRPr sz="1299"/>
            </a:lvl8pPr>
            <a:lvl9pPr>
              <a:defRPr sz="12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48DA7-D258-41E6-9F13-C2DE403B59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5535" y="3024188"/>
            <a:ext cx="2554418" cy="5602681"/>
          </a:xfrm>
        </p:spPr>
        <p:txBody>
          <a:bodyPr/>
          <a:lstStyle>
            <a:lvl1pPr marL="0" indent="0">
              <a:buNone/>
              <a:defRPr sz="1039"/>
            </a:lvl1pPr>
            <a:lvl2pPr marL="296997" indent="0">
              <a:buNone/>
              <a:defRPr sz="909"/>
            </a:lvl2pPr>
            <a:lvl3pPr marL="593994" indent="0">
              <a:buNone/>
              <a:defRPr sz="780"/>
            </a:lvl3pPr>
            <a:lvl4pPr marL="890991" indent="0">
              <a:buNone/>
              <a:defRPr sz="650"/>
            </a:lvl4pPr>
            <a:lvl5pPr marL="1187988" indent="0">
              <a:buNone/>
              <a:defRPr sz="650"/>
            </a:lvl5pPr>
            <a:lvl6pPr marL="1484986" indent="0">
              <a:buNone/>
              <a:defRPr sz="650"/>
            </a:lvl6pPr>
            <a:lvl7pPr marL="1781983" indent="0">
              <a:buNone/>
              <a:defRPr sz="650"/>
            </a:lvl7pPr>
            <a:lvl8pPr marL="2078980" indent="0">
              <a:buNone/>
              <a:defRPr sz="650"/>
            </a:lvl8pPr>
            <a:lvl9pPr marL="2375977" indent="0">
              <a:buNone/>
              <a:defRPr sz="6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B47AA-4D83-4CA4-A3E8-46B5342A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7EA076-F791-476C-8581-03D8EC9C1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76E56C-A0E9-43D6-A8DE-204410146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FD25D-AA76-4426-B7AC-27A0D7199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535" y="672042"/>
            <a:ext cx="2554418" cy="2352146"/>
          </a:xfrm>
        </p:spPr>
        <p:txBody>
          <a:bodyPr anchor="b"/>
          <a:lstStyle>
            <a:lvl1pPr>
              <a:defRPr sz="2079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75E020-4383-4E25-9A50-4FB67CC0C7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67048" y="1451424"/>
            <a:ext cx="4009519" cy="7163777"/>
          </a:xfrm>
        </p:spPr>
        <p:txBody>
          <a:bodyPr/>
          <a:lstStyle>
            <a:lvl1pPr marL="0" indent="0">
              <a:buNone/>
              <a:defRPr sz="2079"/>
            </a:lvl1pPr>
            <a:lvl2pPr marL="296997" indent="0">
              <a:buNone/>
              <a:defRPr sz="1819"/>
            </a:lvl2pPr>
            <a:lvl3pPr marL="593994" indent="0">
              <a:buNone/>
              <a:defRPr sz="1559"/>
            </a:lvl3pPr>
            <a:lvl4pPr marL="890991" indent="0">
              <a:buNone/>
              <a:defRPr sz="1299"/>
            </a:lvl4pPr>
            <a:lvl5pPr marL="1187988" indent="0">
              <a:buNone/>
              <a:defRPr sz="1299"/>
            </a:lvl5pPr>
            <a:lvl6pPr marL="1484986" indent="0">
              <a:buNone/>
              <a:defRPr sz="1299"/>
            </a:lvl6pPr>
            <a:lvl7pPr marL="1781983" indent="0">
              <a:buNone/>
              <a:defRPr sz="1299"/>
            </a:lvl7pPr>
            <a:lvl8pPr marL="2078980" indent="0">
              <a:buNone/>
              <a:defRPr sz="1299"/>
            </a:lvl8pPr>
            <a:lvl9pPr marL="2375977" indent="0">
              <a:buNone/>
              <a:defRPr sz="1299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BDD275-300C-4D4C-82DF-C2EFFB087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5535" y="3024188"/>
            <a:ext cx="2554418" cy="5602681"/>
          </a:xfrm>
        </p:spPr>
        <p:txBody>
          <a:bodyPr/>
          <a:lstStyle>
            <a:lvl1pPr marL="0" indent="0">
              <a:buNone/>
              <a:defRPr sz="1039"/>
            </a:lvl1pPr>
            <a:lvl2pPr marL="296997" indent="0">
              <a:buNone/>
              <a:defRPr sz="909"/>
            </a:lvl2pPr>
            <a:lvl3pPr marL="593994" indent="0">
              <a:buNone/>
              <a:defRPr sz="780"/>
            </a:lvl3pPr>
            <a:lvl4pPr marL="890991" indent="0">
              <a:buNone/>
              <a:defRPr sz="650"/>
            </a:lvl4pPr>
            <a:lvl5pPr marL="1187988" indent="0">
              <a:buNone/>
              <a:defRPr sz="650"/>
            </a:lvl5pPr>
            <a:lvl6pPr marL="1484986" indent="0">
              <a:buNone/>
              <a:defRPr sz="650"/>
            </a:lvl6pPr>
            <a:lvl7pPr marL="1781983" indent="0">
              <a:buNone/>
              <a:defRPr sz="650"/>
            </a:lvl7pPr>
            <a:lvl8pPr marL="2078980" indent="0">
              <a:buNone/>
              <a:defRPr sz="650"/>
            </a:lvl8pPr>
            <a:lvl9pPr marL="2375977" indent="0">
              <a:buNone/>
              <a:defRPr sz="6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F66AE-B471-4019-B93D-968E36A56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D7F8A5-A1EE-4D55-8047-27E94DA0B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A6E84-EE8D-40B8-B848-45B733FB0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8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8CB864-3D51-4712-9482-1740BB59E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503" y="536701"/>
            <a:ext cx="6831033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19DD89-F370-4E06-A83E-09BD4B4DE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03" y="2683500"/>
            <a:ext cx="6831033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AEED3-0962-4203-8DEA-996EEF16A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4502" y="9343247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F80-F3E0-1344-992A-4ECB078DD23A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8F89B-1794-4C7E-8234-6F14F6B6D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23513" y="9343247"/>
            <a:ext cx="2673013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B287D-2D10-4FC7-8FFC-178EF67C8E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93527" y="9343247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352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593994" rtl="0" eaLnBrk="1" latinLnBrk="0" hangingPunct="1">
        <a:lnSpc>
          <a:spcPct val="90000"/>
        </a:lnSpc>
        <a:spcBef>
          <a:spcPct val="0"/>
        </a:spcBef>
        <a:buNone/>
        <a:defRPr sz="2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8499" indent="-148499" algn="l" defTabSz="593994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1819" kern="1200">
          <a:solidFill>
            <a:schemeClr val="tx1"/>
          </a:solidFill>
          <a:latin typeface="+mn-lt"/>
          <a:ea typeface="+mn-ea"/>
          <a:cs typeface="+mn-cs"/>
        </a:defRPr>
      </a:lvl1pPr>
      <a:lvl2pPr marL="445496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42493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299" kern="1200">
          <a:solidFill>
            <a:schemeClr val="tx1"/>
          </a:solidFill>
          <a:latin typeface="+mn-lt"/>
          <a:ea typeface="+mn-ea"/>
          <a:cs typeface="+mn-cs"/>
        </a:defRPr>
      </a:lvl3pPr>
      <a:lvl4pPr marL="1039490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4pPr>
      <a:lvl5pPr marL="1336487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5pPr>
      <a:lvl6pPr marL="1633484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6pPr>
      <a:lvl7pPr marL="1930481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7pPr>
      <a:lvl8pPr marL="2227478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8pPr>
      <a:lvl9pPr marL="2524476" indent="-148499" algn="l" defTabSz="593994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1pPr>
      <a:lvl2pPr marL="296997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2pPr>
      <a:lvl3pPr marL="593994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3pPr>
      <a:lvl4pPr marL="890991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4pPr>
      <a:lvl5pPr marL="1187988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5pPr>
      <a:lvl6pPr marL="1484986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6pPr>
      <a:lvl7pPr marL="1781983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7pPr>
      <a:lvl8pPr marL="2078980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8pPr>
      <a:lvl9pPr marL="2375977" algn="l" defTabSz="593994" rtl="0" eaLnBrk="1" latinLnBrk="0" hangingPunct="1">
        <a:defRPr sz="11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EB70B0AC-E0E0-5AD0-F172-75DD8E939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12"/>
            <a:ext cx="7920037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28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Faith in my future lifts me higher than fear.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E06C8433-8469-F705-B658-40C80D497B3D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8031DD4C-F3C3-90AB-94CE-EE9F9F2DD114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1A2D1A0D-4EF0-34F3-6992-0D1D666CCB3C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0DF085-A78D-40C3-7510-8FF53BC450F2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B91A27-2728-72B6-7518-4A608ADCEA7F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CFA84A-092A-CF48-5E7A-D1A9320CB794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167C24-BD38-FD8D-582A-FF53D2F9B28F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DB954-350E-9993-39D2-BC6B7061BA2E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80DF297-5488-BC61-FD70-2EBE9E311059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7905C50-2EB3-12F9-9725-D52B38F7F878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3E3EDC65-36E6-A17D-EE65-D48D3739D9CC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81FDA5D-79DD-371B-1158-1A7D933FC330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A21194B-5ACE-EB28-DF50-E5BF62F01520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06609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709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40163" y="632960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a master of converting the energy of my dreams into fuel for powerful action.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634C43E2-23FB-9465-F08B-CB703EA923A3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54F4B40F-ABC4-521D-571D-5B40AD39B431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4E14A7EA-DBD4-0DA6-A56D-B3F504651544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E99BE8C-A0B9-148E-EB07-27D590E977FE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F2720C0-DD46-1251-81CD-441228F3AE75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876259-F242-625B-94E1-A1EA360A36E8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F9E0125-0702-C00A-2A7F-E1EB4A4744A6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9348C1-8951-C6BD-11B0-7045470DBCDE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407B17-93AD-9525-4963-9776F4E2C775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A138D60-AAED-F1EF-7108-8C8053E57300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CD32912D-D47D-BD30-9B1A-8AE13DAA598F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556FDC6-5009-8E49-8E39-53DB38E1105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909804-4764-15F7-5B77-CFE7A7DFE9D7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431133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33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268324" y="892637"/>
            <a:ext cx="7383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a natural magnet of everything that I wish to achieve.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7045A8E9-B3E8-23AC-5E97-276195AD7143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B3966556-1F57-0A9F-742F-6D34D6D0488A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959AC301-F60B-8F49-A430-4749340C5ED7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2C30C7-FE85-22BC-256B-C0A5A0A3A693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25A20C-38A4-4DAE-9EAA-7A0037FE1182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6FDB7B5-B8C6-8FBD-F3AF-1614CF9BB61E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44EEDD-A6AA-189F-7DF5-0CF8923B3761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36BAAF7-46D6-EA16-1497-E5B4FEEC36E5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AFB782-3861-C857-D22C-8613DC1FD7FE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333CC7A-E350-3115-6F6E-174F3B4B245B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A258E06E-2B62-9D6D-DA90-0BC9FAE4257A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5028ACB-C296-92A1-DCF8-331F1640FBF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8614AC-9B8B-5AF8-FCFE-25B5EC012F71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4288761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87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appreciated for everything that I have achieved.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65C83E49-E18C-7911-1EB8-4A0382A0203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562C2C17-4C55-85E6-9E86-46A95118384B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CF13E996-D25D-7A8C-A9E1-403347E87031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F7D3846-5FE0-AFD8-1198-455C82817DB9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3E3E69-6A79-1755-2385-E9C9EA3299FA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CCFB5E2-3984-83AF-E865-9042C9715F5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82CED0-4692-7650-F003-BA5C11DA296B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4529231-420F-A28F-F6ED-41C81CC2C632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05D97A7-F07F-8A15-305C-D8E878CC6352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B03142-A3BE-201F-FFE2-FC7197BF161D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EFE7F8E9-057A-28D4-0724-3DF02701B37F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759BEC3-786C-625E-C273-EAE786BCFA21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82BDEC5-569B-FB8E-0583-634503574544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765159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483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77955" y="647062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attracting the right situations that will help me reach my dream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538A2DA4-B5BA-6088-2D83-173FAFD1295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297C4954-54BF-31BC-255F-517DF3AEAD4E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49971A8D-71C4-A247-3C2F-EE99F8D519A5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A34783-9771-E203-D208-F1B85FDE68F1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6CAAF0-2C3D-0376-CEF5-B2D13467C023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E956FE-8824-0916-A0F6-AF640EF78B8A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0AABC2-F816-5A28-86BB-1188FD4EFA08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419922-3A90-F934-DEFF-1446A8EC7384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31BCA7-728F-2141-0501-80B891680F5E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534EF19-3AB8-EFD2-FB90-A1CB92EDC0A8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D263732C-926E-0E5B-8380-AED13B64775C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B798B2-A17B-181E-F1C6-871A416E7D62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DA1A544-1A1F-0870-FD0B-EEF8E3686D61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882011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9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18342" y="876480"/>
            <a:ext cx="70833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Achievement is a natural outcome of everything that I do.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E49293-86C0-4F4C-8676-9DC60FD7B49E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E3FA4A-2ADE-424D-BDC0-8028436D836F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A5E47A-FFCA-D646-B0B7-575EF4EDED31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AB556-B05D-1148-8CE3-555D6A280A20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609889-7205-C0E0-E67F-9AA4C41638FB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id="{F0591979-EB15-0E42-035C-C9CD4FD3B9F9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EC5031-99DC-063E-1350-64E08539700F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B78EBA-5851-7EC5-8BE6-94D7CEDA1F32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654867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95530" y="618446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creating my dream life, and everything works out perfectly for me.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4DD595C5-D6E0-B061-5F33-B6836218F232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92168637-913D-73ED-B16C-F4D754B60A8B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C85FAB93-2BA1-3FBA-614E-58B0A145E54C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0E7DC0-B41D-592A-4E40-74BDCA92D3F5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494072-DEDF-A2F7-70A9-0399EF5520BF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63EDE21-835B-DC74-A990-BE8DA2BBE273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AA2BAD-8847-FC08-6CA9-8BE805388046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58BE30F-5243-1E0F-328D-B4A86B7E293C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39EBD6A-4CCA-1A62-18ED-2BE996EA6FB8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44A20D-D535-3D14-CF09-F66A8691CA4B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96E4498F-890C-F91D-C36F-917B580FA89B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D574C9C-132D-DAE3-7ABE-B611AD802457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D5CDB3-CE28-768C-2EB0-960E9CFA9255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991229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2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53286" y="647062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am worthy enough to follow my greatest dreams and manifest my deepest desires.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6FB520CD-D2F5-9D6E-00F0-8EF8856BEDDF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F75C7085-2482-5B3F-5E25-D10021530028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3ED1CC70-2EEF-4786-A3AA-6E1242176902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3AD7F33-8E8D-A85D-EBE5-B8298D78FB5D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AAFFA1-87D4-9BFC-63BC-A976271975E9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4845D17-1675-90B2-551F-C91886C8F0AD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7A7E4B-757E-8518-DBAD-18084C8D0A42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2EB5D81-84F9-C9F8-F83C-C0E985DFAF01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3992FC9-D5D6-CF07-F365-6B50012A9E33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F1F03C9-E842-7EB0-45AA-C983581452CE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62980FD0-B1B5-21B9-1245-049697CBB2C7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5F671D-443A-2B52-66F7-876C1BD6BD5F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8226CF-ACA1-2A24-1980-0DFD122479D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59564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243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can. I will. End of story.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86194FCC-DB8A-8CFF-6915-AB8FDCCC17DB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C174B94E-3BD0-5767-16FB-68620C082E95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97727552-12AF-983E-96BC-3E07C704DD68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13665B-AB71-9EE8-3110-E664570E4880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E2670D9-C835-3A1C-B0A8-B478AA1C30CE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1D4E38-FBCD-0CC6-659E-6379BE05CA84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FA32E6-3C5D-3152-B7F4-1BDB3B1C9628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9733F3A-0382-489B-8E63-45BCBEAF58BA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C3194E-0BF1-BD6E-96D8-9D6AFFC87C85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C4AD81-FE2F-A5C7-6716-75C41B1500C6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5DD88DFC-CFD4-C9A1-609A-80FA9C085E12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F807B65-9053-6ECB-7181-BA8ED98227BF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514472A-8FF0-8F3A-6FAE-06CFA8144FDC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931416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99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do not believe in rejections, only divine redirections.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5E073788-FC9F-B881-3351-5D11CA3FB618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4C8BCC8B-1023-EDB8-EFF0-2578D539B673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BFFCEA17-CD23-73A3-8625-283F803AE2C1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DB7E48-583D-ECF1-0C75-1C211F5AFB7D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AA353C-DE38-45AC-AC63-929C7B8A0AD5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CDBE83-3DCE-3EBC-840B-D302A64C07D8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E6870D4-7487-CF68-3C2F-9836CBF5C7C9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04DBA7-7E00-601D-0665-3A23375C2B92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3246879-20B6-52C7-F0C4-4BC3C6B8FDE9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1F9B23D-BBF1-2071-CD08-79A043D3428F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5042041A-6581-6EC8-B1D8-E4889490864C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5D6E26-073F-2779-3254-090CDB580D87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944713-ED8D-F15F-3AC3-BDD6B960935A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946892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12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646887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effortlessly and frequently visualize living my life exactly as I desire.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1066079C-8FE3-F94F-0DE8-20E85DA9264F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866B2CD-93AA-A375-552B-3FC8C53276C4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B659AF45-9989-FA85-F119-89821A2A3280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4A6396-1C51-886F-5D48-CEB0C7D9913D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D795AB-7DF6-D954-6F0C-000C7FEE7C06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1BFC45-58F7-EAC4-68FB-10BFA498B62F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105004-E710-1D91-D3E8-54DE0C9EF860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F1FBF53-CBEC-2F70-31BF-C86D73504422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4EF5B3-6330-223F-C9EE-3EC141D05D90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0EB48FD-FC84-5E7A-4066-CAA62C69D31B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BA342174-95C4-C6D9-8888-8FE21A299AF2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4CCF8B0-3718-5A7F-B94D-6FB6CC72E95F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61C6FC6-B6E5-6A33-F762-7085E3361C1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734853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31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512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40163" y="619073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have a powerful and natural ability to visualize things that I desire.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16AC9974-38FE-E5E4-1CF3-662BE1349D92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D6C39E1C-FB62-F7D2-D694-03ED03260CDD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412E2C25-09B8-DD99-E2C2-251F42017C59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239F65C-6C65-E4DE-6CFC-E2280F3698E1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EE5439-0CFB-63F2-02DE-73827E79F6B4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6B3013-2A29-4084-8500-E814CC77F19A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C3FC0F-E0EB-B94C-E69D-4BA07B6A3182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C922E7-71D8-E378-425A-8656927FC007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B82B62-B183-EA39-521E-2A649500F0F9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BD1540C-13B7-B30D-EDDF-FBE765C2261F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DF202B38-2B59-9F5A-8487-57F1ABD2BE99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D00DE7-EAC6-634D-037C-558DC199967D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30439C-98F1-C6E1-84CB-FB9AB950B02F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003292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2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inhale trust and exhale fear.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8517D49F-35AE-F28B-DABC-E112AD72124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3531638B-34F4-17AB-7B67-75ECD02263D7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974BD635-2142-81D2-AF27-72D8A03523D3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CE65CE-FDFA-90AB-1A67-FAA26F86E6EE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4BB98F-FD77-A596-8C79-7F4EE12E96CC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5871D2-D95F-BCFF-4EB5-6E1B2C83A553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F6685-F054-08A3-AC0F-68E423971FF4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662305-5562-EAD9-75B8-FAE5D0574F21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E8ADE13-1408-A352-25A1-1FBD830E0F29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F9FAF0B-1936-027A-8A1D-7D0437562592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00682F2F-2C98-2007-6B4D-234E30C864C2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CF2383-3532-E90D-F438-D0623F7A4090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E1EA970-8CD6-1B09-78E6-87137D60D9EA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0472548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67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95530" y="634906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listen deeply to the goals and dreams that are whispering to me now.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BF4B62CF-549B-C9C9-CD5E-F80C32866E60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B8376890-0C4D-368B-ECB4-2769DE93F08A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9930AC9B-6C81-F130-0251-A36B561F1D1A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5296CC-7F64-ACF3-ABAA-E30C3D43C7EB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BC5C6B8-B0AB-D7AA-9DFC-4A5D448DBC0A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D708ABF-4689-F4C3-2FB0-076D0156CD6F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795C129-3E0B-AD6D-4297-22FB1E32E9F9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65FF76-A334-DCBF-9A7C-C8C50AF39628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FFCC36-75FF-C2E7-59A0-9BA1693DA24E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6496C0-1B79-0DF5-8B34-902BD19DD38C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98FB3AEB-C7D6-8AAF-2EDA-C62969FBE621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9E0CC47-B168-E576-EE18-DC3FCF6C5B9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D235D0-BD8A-FBFD-28DD-CFE2D2B8342B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385221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3179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love myself. I support myself. I believe in myself.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AA6283EE-0D64-2C77-E7C3-8D6F3EDFC839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8A658914-48FE-37BD-6242-901E9425DC3C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CFBA9CDE-0703-A228-47FB-76CB3F16EFA4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7D2A72-1F62-AB4F-35F9-76A500BAE559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FA02CDB-4F67-41E4-7BEC-CEF647A7CFD1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6DA24E-0D09-68F8-0D98-E8217C59061F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96F3CA-2C90-1116-8593-2D11217E481F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17AB01-2F56-6A01-12C3-DBE1DA3A8298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C973C73-4383-EEEF-F178-BB2F61583C7C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2E59060-073D-CA6E-B691-8284FAB2E8EF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5C0AB423-46ED-AB37-107D-4ABA3FED3F2F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79DF42-BB21-70EC-538A-1A3FACC3E42C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0E7E0F-EB5F-DD02-22C7-D0AA656E054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7323992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4578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set new benchmarks for myself each day.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49751E25-48EA-1646-7245-883048D69178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178ED72-212D-3A24-CCC1-5543A5834AC2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7EDEC6FE-7EB2-2756-9CED-012E809E58ED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0EC487-B75F-9D4D-CC8B-E9E22AB3BE64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4841852-4728-92B0-7C35-4C94D1DEE174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437CC8-027E-8A80-BA59-3ED44DFC6C5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9AF549-264D-6734-2AC7-51F255406F6C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576BF2C-EB25-A8D9-9579-CD5C259281C8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511739D-1530-43EA-B108-FCE4087C7788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032432-B6FC-7A7C-EAC1-FE21F2BBA262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FEEF019C-E5B5-503E-2283-DB4B987E66B6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FB6CB57-A161-2DD6-EBA6-5AD7F6B59A6E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AAD7EB4-330A-7142-9D19-8053B755A96E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3870550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0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309442" y="894552"/>
            <a:ext cx="7383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All the pieces of my life are falling perfectly into place now.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22">
            <a:extLst>
              <a:ext uri="{FF2B5EF4-FFF2-40B4-BE49-F238E27FC236}">
                <a16:creationId xmlns:a16="http://schemas.microsoft.com/office/drawing/2014/main" id="{3762F35E-8370-2E1B-7DB4-89AEC4EC1EA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0C51B27A-A117-3E40-0725-F4492CC9B750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7" name="Rounded Rectangle 25">
            <a:extLst>
              <a:ext uri="{FF2B5EF4-FFF2-40B4-BE49-F238E27FC236}">
                <a16:creationId xmlns:a16="http://schemas.microsoft.com/office/drawing/2014/main" id="{B3B74985-39F8-ED8B-8F6C-C1A684858C21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6576454-CF21-193F-5C52-F65A1C7499C6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F3FD747-8C36-51DC-7545-B660882BCCE0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2B1ABE-39FF-3783-C2E7-8C2664D852DE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0D550F3-E317-AA5F-E2EB-E0BCD367D82B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F08486B-4B4D-270C-2005-DF78DCFF3975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7CFF554-BE13-6CAD-EA2E-4AC5CF886E33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29FC11E-AA1E-386D-0F37-985C4E0515FE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58" name="Rounded Rectangle 27">
            <a:extLst>
              <a:ext uri="{FF2B5EF4-FFF2-40B4-BE49-F238E27FC236}">
                <a16:creationId xmlns:a16="http://schemas.microsoft.com/office/drawing/2014/main" id="{F8296B72-B4F9-1D1C-6774-45E642A4CF81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E407F87-96A2-3A0E-EE29-08EE4B673B6D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C53F88A-7E58-D287-BDF9-D6FE18B03CC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679226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11085" y="865034"/>
            <a:ext cx="7097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shall achieve all the dreams that I have seen for myself.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5118D1DA-2E2C-A8FB-C38C-4663CB48A810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69C5985-4798-E8B1-3211-78F918533427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436F443B-30A7-D784-2DA1-2988B9F2A50A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2D6486-D74E-DBB9-F9A2-6363FB7F97B3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A9DDE2-54E3-3071-E5E4-ED5281A2B063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27F332F-8B72-A994-157B-9FA18B10556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8631B2C-F31A-156D-261F-0868953A82CA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C9A0E96-9AA4-EDC7-0D4A-690F5FEA12B0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8081B82-4FCF-3C5C-BA98-670E36B898BC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49882D-8607-6960-F7EC-7FE1E37B8C91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EA94812F-94FA-826A-C4CB-415DA824A8A7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0E4E629-570B-C716-058F-BFCC0AD38288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A3AB989-3FDE-0701-CFD0-F294F9259560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2459811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269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19521" y="632784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think power thoughts. I take power action. I achieve power results.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C66A1902-5AA2-A4C6-A908-18E096E1D05B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C92FAD2F-B1D1-C3F0-4659-30162100F59E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ECF5016A-5DD8-9CD3-E603-7364DEAB4F1F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FA637F-FAE4-62A9-DC4F-A6FE49424FB5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7CE154-9918-A2AF-1250-73B95480FFD5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643C25-0AB7-591C-3AFC-4A3EDCBB2C2B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CB6BBB-6205-DAF8-9606-F97D1CA4AF2F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D4BAFCD-4DF1-6EAF-5326-D2513AC52CEF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6FC54A-19ED-E6D5-ACED-6C5315424567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F142377-26DB-AEAD-9AB8-0F5B6D732152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82D7814F-31A6-0E56-CE90-6CDBFEFDB702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FD3617F-1752-C856-62D5-BB34D1326C26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544050A-DCAE-75CC-30F4-DB8F5F07F5A9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4262457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071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transform my mind with the power of visualization.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4F3FEE06-EF09-8691-E313-6DC382B3C04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F08EF423-4075-E947-2326-1EC27009A0FA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81F82DC9-2DCA-7FDF-FFCC-C1E1D5B32DE7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4B7781-5375-9DF4-C836-A8971073D4AD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953D6D-503A-0FEC-906D-B69D51EBCBA8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313239-47FE-02FB-513C-0EF697C271CC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09D2AB2-C1F3-F9DE-9458-4401BAFD02E1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14A0D1E-6D84-04A0-E60C-C2D80A46BFD4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6E91F1F-C357-B7BC-6EF0-C60E87D24749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09646A6-E154-D5E6-E7D3-FF2B2B2D363F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D100DB29-F411-0233-D31B-4DDCCE7BBAE8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AA29CB-C9DA-3D50-1C2E-FEB87873CA11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CB348D8-A36C-9793-8AD1-F779C5D3BD4E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279511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075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trust I am on the right path.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C73099EF-792E-E133-1E56-14AA7525DEE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8FE4AF93-7907-F9CB-A31F-3569C3EF048F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10500F4C-FDD2-10AA-FFD6-850952E4E765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FEE7DF-007A-F25A-EBEF-1ADFBCCDD9EC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DE10E2-E9B0-E7C4-27D3-EDF79718E9A1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D98428-21B8-4F5E-78DC-73367F8247D1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9A266EF-731C-4995-AE2F-82E1F9D87921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9C39ECD-619C-10FF-17C1-01ABC103684F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0FDF9B-1616-548B-B5DE-BB8EAA2F10EC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0980BD5-63D9-F18C-4EBB-B99B9CF86805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94D528B7-CD38-38B3-E49B-A9199D476945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2FD759-EC93-5D7F-F349-AA9EF2A6136A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6893123-E90B-BB5B-1AFC-C6FB8AF6D18F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4284894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0318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1361771" y="633612"/>
            <a:ext cx="5196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use the power of visualization to manifest the life I want.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072530F4-4A36-A921-D406-4FECCBAE7D69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C16CE15-4EBF-6218-4BA4-890E9732D43D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AB2C3D0B-EFDD-0FD0-24E3-17025943BAD2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023275-0F1B-8BF9-F33B-ED6C0E6CC4E5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0F61E71-3DBD-94CB-2842-E0F0658E7DA0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776B0FB-77A8-76A0-B3D5-E883D166F40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F671F7-EC60-C846-2683-93CDDDBB09AF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F72EB0-D08A-92EE-0183-8CB4B759248B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E515A0-703E-B296-A570-630A7F8820D8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CBDC450-110D-698F-D0A8-1D833AF1695B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D9B144BF-DF01-A7C4-E4E0-F846A51E7188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2CF77FD-77D3-608B-46F9-D02BC69C6419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AFFC88-76EA-F30A-C825-5F52D222C7E7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8083913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96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4179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use visualization to reprogram my subconscious.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20847771-3F3C-C224-8E92-142CF6CBD04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436B4218-1D40-F979-18E6-C5FC74B8F545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14D734C7-3AD5-7523-473C-16FBB9412D0B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5E1F5B-26D9-ADFB-2A4F-31CFFF4E0C35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5A5CA2-EB78-2584-B854-A87BA57BE960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8B13BC4-4902-3710-4CDB-414F0B732241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D22A4D5-A9BA-1F8C-621C-2ED7945E6C2A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B368EA9-9240-C6A5-FE64-53599D2CE8A7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82258E-F57E-88A6-C293-A617E5CF528A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19E9548-0E82-4586-4E6E-D7524F9F0803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EDEB534D-6A4D-4642-1C6C-63D55D91A58A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BE0BAD-8B58-A995-A415-EB5DE708A2A5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46C69EE-6499-42BE-DEF8-CA137A39A9E4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4590948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587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963921" y="606206"/>
            <a:ext cx="5893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My dreams are fueled by an unlimited and unwavering belief in myself.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4652705C-60E0-1D08-14AC-7D4FECB75E30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896152D1-1047-EAC8-7B9B-5990A4E99035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56820D2D-BB30-9D42-52B2-8CAD7E47C0C6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01D87D-782A-6B35-A286-2A170A15B255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47A727-BB10-C235-2A75-2530839A47C7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8A3CFD-5F01-391E-FCA8-BEC1F138E4C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C9AE76F-CB33-2EBB-DCC2-730F1D9D7DB5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335634-D221-23D1-CE98-A0C196CF63B1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F0D7F45-678C-82BC-827D-9248EF7EDA4F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5B335B-3C91-B24E-AFF9-58AB89247739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9" name="Rounded Rectangle 27">
            <a:extLst>
              <a:ext uri="{FF2B5EF4-FFF2-40B4-BE49-F238E27FC236}">
                <a16:creationId xmlns:a16="http://schemas.microsoft.com/office/drawing/2014/main" id="{8FC7EA31-579A-D26B-3B67-77B66803049A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57E40D-E531-8721-C5AD-AEEAD62EA738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995649C-EB0C-9F45-4062-A32A01303AAC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8409205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825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92148" y="587722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My intentions are clear, powerful and in complete alignment with my life purpose.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BFBCD533-CF61-344D-D3E9-D0C7E73DF0C2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CDF94830-7A78-F9CD-158D-DC8FCF17286F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4DE712EA-D8E6-4337-1865-C7002368FEEB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96C59C-C04E-B62C-BD9B-A9DC059BB058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A5E498-9BB0-572B-4D36-5DA85A8ABDBB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0D0303-48CF-00F7-7AEE-2A6740B857E9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D2463C-D136-71B6-C49F-24DD77BD636C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76C715-5ECD-58DF-A016-AE6884D78AA6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FA5049-17E2-77F2-60BC-BC89E6CA500D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94A566-EC40-A3E2-FA90-61759DC0B21E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263A743C-A0D1-7039-47ED-81B62BDCC6FE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B9F7E7D-6EED-33A8-033B-4A9B5CE58AE1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BFECD5B-BC5B-466D-918F-6941FFAA374D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9089430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667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40163" y="618446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My life unfolds beautifully before me as I navigate my path to my dream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ACC3534B-6276-E0C2-6F39-A85627221AF7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7DB5564-F057-C8CA-95F3-E1663CF8D197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5333E08C-9870-78DA-6247-486AD352E048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778EBC-D891-C2E7-41A6-EF9E0F0DC699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32106E-ADEB-8E2B-B492-A39F6D6B1563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A94DF7-7BF8-E603-DE71-2FDD0BE4209C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93606EC-7EEC-68A7-6631-9B9F097A3FCB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777EF2F-10AD-7141-21CD-3F12F52AFF96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0D557E-D453-AEF4-0669-7F5D973D6436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BDE686-8DD7-2F39-6238-C6A087E22F0D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681085B8-B806-FACA-594C-AAA7633E8D64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3A856F3-5286-DA57-1860-F69F0E655DF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4C6164-6FA3-F6BD-2E40-D4E89E81DB7B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9300761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9219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382058" y="892637"/>
            <a:ext cx="715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My soul is ready to manifest and live the life of my dreams.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6C513D82-B720-B79B-58C3-F51B6BD2E9B3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97083B01-4613-1DD8-F8B8-960E344B7937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3ED21F4E-8421-9C51-317B-D895B852F20A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306ECF-1AA4-2A39-9AD0-DE44029BA5B3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1A56B-2536-5D78-5326-30E57C4F2F2C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D30859B-C964-AF93-2E12-289051928BC7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0DC047-02B0-8869-5048-363538C7B398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EA45CF-EFD9-5466-B150-D36AFD942131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7D9D117-8C2E-BE86-AF87-BCD6DC00E7A0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7316DF9-195A-39B6-74BF-5B0615BF8E70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4CB9CE00-9FC2-03BA-1BAB-9B8D7E87D049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788EE64-CE53-2431-BFB1-855B688E4CF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8620A85-5D8B-7947-E1C7-47F3942AEAD8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7451348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92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Every action that I take is in the favor of my dream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B235F606-1DCE-A19D-0F1E-2B55B640B643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2B174F0A-318D-C993-3F7F-62E30EBD5EA9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D349A4E8-7D1E-0F11-18A3-2D3836084665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C3A081A-B38E-24D7-A9C0-0DD3A99C5A9E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8FB8C38-2CA5-42B1-7818-3D15797829FB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65CAFF7-FC5C-FE2B-EC7E-89A9E6587DD0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A70B666-3FD2-3295-C754-5176C73373B6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94A5239-A169-D3FF-0F4F-F0ECA21DF622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19A609-8845-5624-5EE3-AF180B9EEE6A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B2E8F70-7A90-9794-3FEB-6D11BD1371AD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9" name="Rounded Rectangle 27">
            <a:extLst>
              <a:ext uri="{FF2B5EF4-FFF2-40B4-BE49-F238E27FC236}">
                <a16:creationId xmlns:a16="http://schemas.microsoft.com/office/drawing/2014/main" id="{67E5CE5D-482F-EFE1-E5C8-78299EB56268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8CC601E-0A3F-13DA-EF2E-2998525DAAF0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E6DD7E-68FA-A8D0-BAB6-4A1AF38B471B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9069445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Nothing can deter me from achieving my dream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FF40CB10-6181-E43C-A59D-EAE024C0F2BF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AB8A60CB-0582-51C5-E6AC-EBB91C7BCC70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DA39FE85-571C-5580-E1DA-819C60F366CB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8A627C-C214-BFE1-1508-D593255A75AF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F184E1-F09E-2A24-1ABC-10FF4AD54008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F2BBAC-7C80-058E-4A36-56C6679C53FB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55920F-37DD-7F3C-160A-0B67BF76C74E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690C0F-B581-9DE1-0F07-1C28F52390EB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2638DED-3782-949B-E803-5934FDFD2554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AD15D4-AC8D-3613-4C8B-C82BD97F293D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E85DBC23-23BB-A701-BDA5-70A5E9EE7915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0CC1B2-43B3-F164-961F-E5FBD6216AC9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D746A2C-7831-EAC9-4E87-FD412FCE2FD3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9260109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350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632373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Opportunities appear to me naturally and help me get closer to my dream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A3F58FEA-6E5C-20A9-C08A-EE3292B8BF48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7233A3D6-D662-A2F2-9813-6E698A90BBBD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73FE937F-F79B-9C24-744A-99353B42F751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C5DF9A-52C4-B8F6-79FA-67FF3847D42A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E8B68A-0477-4934-D284-B4B07C9AE230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1DFB647-45EF-0932-8B65-46B828EDA266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953C35-5F87-4AD5-89B2-4E09F04FDCF9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3548CB-5548-9329-D68C-CCA487944E17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B2C6A9-446F-C5DE-F5BA-ACB02E505690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348A1E3-0202-AB4B-317F-7CA6CFC8F348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13969858-C839-99AE-45EB-AAA489D77B8F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C6C63A3-D28C-F72E-76F0-11932C1BB48D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4E236E8-73E8-3A35-0C31-E597A910620C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8625860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999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Something wonderful is about to happen to me.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A5823339-F761-7ADD-39B7-396196A21FE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2E7F42BD-37BE-37A4-7696-C9B905FA4855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E5EB282F-522E-B528-0928-438676C22F16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5A4FAB-93F8-5D95-41DA-F82949C03458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435689-EFCA-AF52-E061-A68D8102EB69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72F9CC-DD6C-329E-4D69-BBCF2852D9A3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CA7F5D-A918-8144-9C17-F4BE5EFCA941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2D6752E-AA1A-E8F9-EE20-E38261F2E0B0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EE2ACB-5DBC-9731-DBA9-855DD3E31094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3743AFA-AD02-C643-8710-775D47BCFBBA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46CBF375-BCA0-09C7-C1CE-2ABE3C44A1B3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2465B7C-EE19-7FC1-3DE8-0BA148C39D2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D24FCA-96B6-82CB-007B-FD7547BE050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9593394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8280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What I seek is seeking me.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22">
            <a:extLst>
              <a:ext uri="{FF2B5EF4-FFF2-40B4-BE49-F238E27FC236}">
                <a16:creationId xmlns:a16="http://schemas.microsoft.com/office/drawing/2014/main" id="{35B7CD17-B6C0-BDC6-D8CB-B67C1EE1FC5A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03BDDC0F-CA12-A28A-B949-B71467A936B5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7" name="Rounded Rectangle 25">
            <a:extLst>
              <a:ext uri="{FF2B5EF4-FFF2-40B4-BE49-F238E27FC236}">
                <a16:creationId xmlns:a16="http://schemas.microsoft.com/office/drawing/2014/main" id="{253655AF-4D99-C495-9A35-726AE4BCAE24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DBDADB-E455-8DBB-C5EA-9B16B34BB636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8B1024B-9E24-2023-28F1-7D084C318380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9764641-38E1-6541-7A86-456A6356306C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B28F546-EF92-9249-4643-52361CC089A7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77328D0-93CA-8E2D-FCBC-834C2F880B74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C5B1707-60EF-B2B0-BFF4-0B0C04E985B4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1512D93-6041-8503-A131-F82CBB0DBAF8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58" name="Rounded Rectangle 27">
            <a:extLst>
              <a:ext uri="{FF2B5EF4-FFF2-40B4-BE49-F238E27FC236}">
                <a16:creationId xmlns:a16="http://schemas.microsoft.com/office/drawing/2014/main" id="{B3B7E79D-A382-F699-CEB0-7B40F36ED8B9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02E9CDB-2607-EB06-7134-048F2D4CCC09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6C86816-B349-5AF1-0F7F-FCA0D8D73AC4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32809300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8638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76382" y="618446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Whatever I can clearly see in my mind and feel in my heart I can manifest in my world.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33BE27B8-2AA6-506F-686F-7972F7074FC8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755D213A-DAAC-7BD6-F058-93FB119DD329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FC655E0E-EA0C-37BB-1F6A-4C03779B8C13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0F2496-1BA5-DB02-E643-1FE9C709BE5F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5839A15-0FB8-D514-E52E-0B0732A5A061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B5BAFCF-D6B6-74EF-ED58-D626A99CFE33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1877D9-5EB3-5649-CB08-D80DE505E959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0DE4747-BE4F-EBE9-9D4E-D8C9E4DB54D5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365C79-CC33-F2D5-EBF7-5E3183BEA3E0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D15F3C-52B8-F2D3-F4DC-2B1128A5E409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8CBE9109-14D3-D4EF-6333-AAEED346EA1E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CE9A726-DFAF-9FA1-0012-3EFEF3412D66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881B7B-18FE-610F-936A-C87CB7F847A2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22066229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29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9090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495530" y="618446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When my “why” is strong and clear enough, my “how” appears easily and instantly.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DF5CD163-27F2-D59E-D7F7-B7147F5BB3C0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B565D4D3-42D7-378A-6CB9-510D879381A1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BE13CD94-6FEE-1BC1-89FB-ECABE6683E2B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9BC49D-91A6-231F-C8C8-F01E57BBCAE0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97F5DFA-29A5-12B9-FF29-55BEC319659B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2C45A4-E312-0148-37B4-2D251C545FC4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0711AC-1611-93A2-25CD-0ABFF2905D0C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3B935FB-15AC-BF77-1740-1504F64D3AE1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FBEA27D-C1FA-5192-FC69-B4BFA45A3D35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0AD6D0-AFED-5188-B717-72876E727816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9" name="Rounded Rectangle 27">
            <a:extLst>
              <a:ext uri="{FF2B5EF4-FFF2-40B4-BE49-F238E27FC236}">
                <a16:creationId xmlns:a16="http://schemas.microsoft.com/office/drawing/2014/main" id="{A9C92F7A-8038-1ADB-23CF-C5AD57E5A379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E0D0B33-F7E0-8D75-1ADC-9E52F8ACF2DB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A417CA-9E8F-4879-29A9-477852188298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2041747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8770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I have enough courage to follow 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my dreams.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volini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618D33C-1059-8E5A-F58E-10F724209357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A169AD05-F7BD-F6C8-8F46-D705CD9CE14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DF38981F-F689-BAC0-71FC-D93DC27809E6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C43F457B-CDD5-3A2A-290F-FEE394D14394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9" name="Rounded Rectangle 27">
            <a:extLst>
              <a:ext uri="{FF2B5EF4-FFF2-40B4-BE49-F238E27FC236}">
                <a16:creationId xmlns:a16="http://schemas.microsoft.com/office/drawing/2014/main" id="{8539659A-D80F-5E8C-6049-19D358760EB1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462FE9-42F0-FA0E-3047-14F833201072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B6E1D98-A78C-BA15-197A-5292FEDB99B2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1F03A9C-95B1-0929-8CC4-E5EA17C2E958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76E603-EA2D-ADE9-7DEF-B574E812B251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4469EC-F69E-6E43-2304-6121543DC5D6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3801B5-E421-C3C6-BCD0-4E7D4C1DEC3A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55E3A35-FF70-4C6A-294A-1BC7FDC7FB99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DC0AF98-5650-ED71-2669-AF4E376F3186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1853098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422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F0370E-398D-1049-8201-05DF72E2DAEC}"/>
              </a:ext>
            </a:extLst>
          </p:cNvPr>
          <p:cNvSpPr txBox="1"/>
          <p:nvPr/>
        </p:nvSpPr>
        <p:spPr>
          <a:xfrm>
            <a:off x="536649" y="865035"/>
            <a:ext cx="692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volini" panose="020B0604020202020204" pitchFamily="34" charset="0"/>
              </a:rPr>
              <a:t>Every day I am moving toward my best life.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93F9BD-7F72-404F-86B1-06491152B8A4}"/>
              </a:ext>
            </a:extLst>
          </p:cNvPr>
          <p:cNvCxnSpPr>
            <a:cxnSpLocks/>
          </p:cNvCxnSpPr>
          <p:nvPr/>
        </p:nvCxnSpPr>
        <p:spPr>
          <a:xfrm>
            <a:off x="1460267" y="1243782"/>
            <a:ext cx="47689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CD9D9952-9786-5A42-AD81-1B073390A2F6}"/>
              </a:ext>
            </a:extLst>
          </p:cNvPr>
          <p:cNvSpPr/>
          <p:nvPr/>
        </p:nvSpPr>
        <p:spPr>
          <a:xfrm>
            <a:off x="518202" y="1401611"/>
            <a:ext cx="3392934" cy="2665915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51E0A41F-DDF8-6FFA-0B68-52685C9FD168}"/>
              </a:ext>
            </a:extLst>
          </p:cNvPr>
          <p:cNvSpPr/>
          <p:nvPr/>
        </p:nvSpPr>
        <p:spPr>
          <a:xfrm>
            <a:off x="4001137" y="1404855"/>
            <a:ext cx="3405794" cy="542421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3786E996-1627-172B-9B8B-8A70CA3BA153}"/>
              </a:ext>
            </a:extLst>
          </p:cNvPr>
          <p:cNvSpPr/>
          <p:nvPr/>
        </p:nvSpPr>
        <p:spPr>
          <a:xfrm>
            <a:off x="540163" y="4139433"/>
            <a:ext cx="3370973" cy="268963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82EA8E-C6CD-881D-E450-3F4245E23B38}"/>
              </a:ext>
            </a:extLst>
          </p:cNvPr>
          <p:cNvSpPr txBox="1"/>
          <p:nvPr/>
        </p:nvSpPr>
        <p:spPr>
          <a:xfrm>
            <a:off x="4286074" y="1836874"/>
            <a:ext cx="29331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034CCE-69FA-5002-48F0-84E59060E4F6}"/>
              </a:ext>
            </a:extLst>
          </p:cNvPr>
          <p:cNvSpPr txBox="1"/>
          <p:nvPr/>
        </p:nvSpPr>
        <p:spPr>
          <a:xfrm>
            <a:off x="779810" y="1816142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0169DC-5EDC-5AEA-FC7D-1EA402E74245}"/>
              </a:ext>
            </a:extLst>
          </p:cNvPr>
          <p:cNvSpPr txBox="1"/>
          <p:nvPr/>
        </p:nvSpPr>
        <p:spPr>
          <a:xfrm>
            <a:off x="712840" y="4629336"/>
            <a:ext cx="2933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20210B-DA62-94E5-3429-C8590F8E7760}"/>
              </a:ext>
            </a:extLst>
          </p:cNvPr>
          <p:cNvSpPr txBox="1"/>
          <p:nvPr/>
        </p:nvSpPr>
        <p:spPr>
          <a:xfrm>
            <a:off x="4342746" y="1442190"/>
            <a:ext cx="292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Morning thoughts…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A884CB-2AEA-559A-B3AC-E9EDD9DCC780}"/>
              </a:ext>
            </a:extLst>
          </p:cNvPr>
          <p:cNvSpPr txBox="1"/>
          <p:nvPr/>
        </p:nvSpPr>
        <p:spPr>
          <a:xfrm>
            <a:off x="811522" y="1449695"/>
            <a:ext cx="28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Today’s positives…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6DD3A4-CE14-EF51-57FA-7D3D2B007C97}"/>
              </a:ext>
            </a:extLst>
          </p:cNvPr>
          <p:cNvSpPr txBox="1"/>
          <p:nvPr/>
        </p:nvSpPr>
        <p:spPr>
          <a:xfrm>
            <a:off x="779810" y="4245036"/>
            <a:ext cx="310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need to work more on…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EDE241-7B4F-BE62-65D8-38295CC0E74E}"/>
              </a:ext>
            </a:extLst>
          </p:cNvPr>
          <p:cNvSpPr txBox="1"/>
          <p:nvPr/>
        </p:nvSpPr>
        <p:spPr>
          <a:xfrm>
            <a:off x="779810" y="7471624"/>
            <a:ext cx="6522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id="{283DC687-B40D-55E8-4372-F4365AD64408}"/>
              </a:ext>
            </a:extLst>
          </p:cNvPr>
          <p:cNvSpPr/>
          <p:nvPr/>
        </p:nvSpPr>
        <p:spPr>
          <a:xfrm>
            <a:off x="540163" y="6952628"/>
            <a:ext cx="6839711" cy="263864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F2F69D0-63A4-555D-88F4-00F925F4963F}"/>
              </a:ext>
            </a:extLst>
          </p:cNvPr>
          <p:cNvSpPr txBox="1"/>
          <p:nvPr/>
        </p:nvSpPr>
        <p:spPr>
          <a:xfrm>
            <a:off x="963921" y="8243751"/>
            <a:ext cx="492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help me achieve my dreams and goals, I will…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DE8C25D-5DAC-BBE7-B35F-BEA0827DE68E}"/>
              </a:ext>
            </a:extLst>
          </p:cNvPr>
          <p:cNvSpPr txBox="1"/>
          <p:nvPr/>
        </p:nvSpPr>
        <p:spPr>
          <a:xfrm>
            <a:off x="963921" y="7195826"/>
            <a:ext cx="388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am proud of myself for…</a:t>
            </a:r>
          </a:p>
        </p:txBody>
      </p:sp>
    </p:spTree>
    <p:extLst>
      <p:ext uri="{BB962C8B-B14F-4D97-AF65-F5344CB8AC3E}">
        <p14:creationId xmlns:p14="http://schemas.microsoft.com/office/powerpoint/2010/main" val="1997831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 blowing flower">
            <a:extLst>
              <a:ext uri="{FF2B5EF4-FFF2-40B4-BE49-F238E27FC236}">
                <a16:creationId xmlns:a16="http://schemas.microsoft.com/office/drawing/2014/main" id="{D66A4967-8283-6614-0A9C-916D483A9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51" r="17297"/>
          <a:stretch/>
        </p:blipFill>
        <p:spPr>
          <a:xfrm>
            <a:off x="1" y="0"/>
            <a:ext cx="7920038" cy="1008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3AFF93-85C6-6745-840A-50E76916C20F}"/>
              </a:ext>
            </a:extLst>
          </p:cNvPr>
          <p:cNvSpPr txBox="1"/>
          <p:nvPr/>
        </p:nvSpPr>
        <p:spPr>
          <a:xfrm>
            <a:off x="540163" y="976765"/>
            <a:ext cx="6839712" cy="86792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</a:t>
            </a:r>
          </a:p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5338682" y="91286"/>
            <a:ext cx="2581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Cavolini" panose="03000502040302020204" pitchFamily="66" charset="0"/>
              </a:rPr>
              <a:t>Date: ___________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643498"/>
            <a:ext cx="6839712" cy="901256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573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FF00"/>
      </a:accent1>
      <a:accent2>
        <a:srgbClr val="FFFF00"/>
      </a:accent2>
      <a:accent3>
        <a:srgbClr val="FFFF00"/>
      </a:accent3>
      <a:accent4>
        <a:srgbClr val="92D8EB"/>
      </a:accent4>
      <a:accent5>
        <a:srgbClr val="1D84A0"/>
      </a:accent5>
      <a:accent6>
        <a:srgbClr val="5BC4E1"/>
      </a:accent6>
      <a:hlink>
        <a:srgbClr val="2998E3"/>
      </a:hlink>
      <a:folHlink>
        <a:srgbClr val="7F723D"/>
      </a:folHlink>
    </a:clrScheme>
    <a:fontScheme name="Custom 4 funky">
      <a:majorFont>
        <a:latin typeface="Verdana Pro Black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3818</TotalTime>
  <Words>4123</Words>
  <Application>Microsoft Office PowerPoint</Application>
  <PresentationFormat>Custom</PresentationFormat>
  <Paragraphs>2592</Paragraphs>
  <Slides>73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9" baseType="lpstr">
      <vt:lpstr>Corbel</vt:lpstr>
      <vt:lpstr>Arial</vt:lpstr>
      <vt:lpstr>American Typewriter</vt:lpstr>
      <vt:lpstr>Verdana Pro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Seba</dc:creator>
  <cp:lastModifiedBy>Heideli Loubser</cp:lastModifiedBy>
  <cp:revision>86</cp:revision>
  <cp:lastPrinted>2020-11-22T22:04:52Z</cp:lastPrinted>
  <dcterms:created xsi:type="dcterms:W3CDTF">2020-11-22T20:37:08Z</dcterms:created>
  <dcterms:modified xsi:type="dcterms:W3CDTF">2022-05-24T09:34:16Z</dcterms:modified>
</cp:coreProperties>
</file>