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notesSlides/notesSlide276.xml" ContentType="application/vnd.openxmlformats-officedocument.presentationml.notesSlide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ppt/notesSlides/notesSlide292.xml" ContentType="application/vnd.openxmlformats-officedocument.presentationml.notesSlide+xml"/>
  <Override PartName="/ppt/notesSlides/notesSlide293.xml" ContentType="application/vnd.openxmlformats-officedocument.presentationml.notesSlide+xml"/>
  <Override PartName="/ppt/notesSlides/notesSlide294.xml" ContentType="application/vnd.openxmlformats-officedocument.presentationml.notesSlide+xml"/>
  <Override PartName="/ppt/notesSlides/notesSlide295.xml" ContentType="application/vnd.openxmlformats-officedocument.presentationml.notesSlide+xml"/>
  <Override PartName="/ppt/notesSlides/notesSlide296.xml" ContentType="application/vnd.openxmlformats-officedocument.presentationml.notesSlide+xml"/>
  <Override PartName="/ppt/notesSlides/notesSlide297.xml" ContentType="application/vnd.openxmlformats-officedocument.presentationml.notesSlide+xml"/>
  <Override PartName="/ppt/notesSlides/notesSlide298.xml" ContentType="application/vnd.openxmlformats-officedocument.presentationml.notesSlide+xml"/>
  <Override PartName="/ppt/notesSlides/notesSlide299.xml" ContentType="application/vnd.openxmlformats-officedocument.presentationml.notesSlide+xml"/>
  <Override PartName="/ppt/notesSlides/notesSlide300.xml" ContentType="application/vnd.openxmlformats-officedocument.presentationml.notesSlide+xml"/>
  <Override PartName="/ppt/notesSlides/notesSlide301.xml" ContentType="application/vnd.openxmlformats-officedocument.presentationml.notesSlide+xml"/>
  <Override PartName="/ppt/notesSlides/notesSlide302.xml" ContentType="application/vnd.openxmlformats-officedocument.presentationml.notesSlide+xml"/>
  <Override PartName="/ppt/notesSlides/notesSlide303.xml" ContentType="application/vnd.openxmlformats-officedocument.presentationml.notesSlide+xml"/>
  <Override PartName="/ppt/notesSlides/notesSlide304.xml" ContentType="application/vnd.openxmlformats-officedocument.presentationml.notesSlide+xml"/>
  <Override PartName="/ppt/notesSlides/notesSlide305.xml" ContentType="application/vnd.openxmlformats-officedocument.presentationml.notesSlide+xml"/>
  <Override PartName="/ppt/notesSlides/notesSlide306.xml" ContentType="application/vnd.openxmlformats-officedocument.presentationml.notesSlide+xml"/>
  <Override PartName="/ppt/notesSlides/notesSlide307.xml" ContentType="application/vnd.openxmlformats-officedocument.presentationml.notesSlide+xml"/>
  <Override PartName="/ppt/notesSlides/notesSlide308.xml" ContentType="application/vnd.openxmlformats-officedocument.presentationml.notesSlide+xml"/>
  <Override PartName="/ppt/notesSlides/notesSlide309.xml" ContentType="application/vnd.openxmlformats-officedocument.presentationml.notesSlide+xml"/>
  <Override PartName="/ppt/notesSlides/notesSlide310.xml" ContentType="application/vnd.openxmlformats-officedocument.presentationml.notesSlide+xml"/>
  <Override PartName="/ppt/notesSlides/notesSlide311.xml" ContentType="application/vnd.openxmlformats-officedocument.presentationml.notesSlide+xml"/>
  <Override PartName="/ppt/notesSlides/notesSlide312.xml" ContentType="application/vnd.openxmlformats-officedocument.presentationml.notesSlide+xml"/>
  <Override PartName="/ppt/notesSlides/notesSlide313.xml" ContentType="application/vnd.openxmlformats-officedocument.presentationml.notesSlide+xml"/>
  <Override PartName="/ppt/notesSlides/notesSlide314.xml" ContentType="application/vnd.openxmlformats-officedocument.presentationml.notesSlide+xml"/>
  <Override PartName="/ppt/notesSlides/notesSlide315.xml" ContentType="application/vnd.openxmlformats-officedocument.presentationml.notesSlide+xml"/>
  <Override PartName="/ppt/notesSlides/notesSlide316.xml" ContentType="application/vnd.openxmlformats-officedocument.presentationml.notesSlide+xml"/>
  <Override PartName="/ppt/notesSlides/notesSlide317.xml" ContentType="application/vnd.openxmlformats-officedocument.presentationml.notesSlide+xml"/>
  <Override PartName="/ppt/notesSlides/notesSlide318.xml" ContentType="application/vnd.openxmlformats-officedocument.presentationml.notesSlide+xml"/>
  <Override PartName="/ppt/notesSlides/notesSlide319.xml" ContentType="application/vnd.openxmlformats-officedocument.presentationml.notesSlide+xml"/>
  <Override PartName="/ppt/notesSlides/notesSlide320.xml" ContentType="application/vnd.openxmlformats-officedocument.presentationml.notesSlide+xml"/>
  <Override PartName="/ppt/notesSlides/notesSlide321.xml" ContentType="application/vnd.openxmlformats-officedocument.presentationml.notesSlide+xml"/>
  <Override PartName="/ppt/notesSlides/notesSlide322.xml" ContentType="application/vnd.openxmlformats-officedocument.presentationml.notesSlide+xml"/>
  <Override PartName="/ppt/notesSlides/notesSlide323.xml" ContentType="application/vnd.openxmlformats-officedocument.presentationml.notesSlide+xml"/>
  <Override PartName="/ppt/notesSlides/notesSlide324.xml" ContentType="application/vnd.openxmlformats-officedocument.presentationml.notesSlide+xml"/>
  <Override PartName="/ppt/notesSlides/notesSlide325.xml" ContentType="application/vnd.openxmlformats-officedocument.presentationml.notesSlide+xml"/>
  <Override PartName="/ppt/notesSlides/notesSlide326.xml" ContentType="application/vnd.openxmlformats-officedocument.presentationml.notesSlide+xml"/>
  <Override PartName="/ppt/notesSlides/notesSlide327.xml" ContentType="application/vnd.openxmlformats-officedocument.presentationml.notesSlide+xml"/>
  <Override PartName="/ppt/notesSlides/notesSlide328.xml" ContentType="application/vnd.openxmlformats-officedocument.presentationml.notesSlide+xml"/>
  <Override PartName="/ppt/notesSlides/notesSlide329.xml" ContentType="application/vnd.openxmlformats-officedocument.presentationml.notesSlide+xml"/>
  <Override PartName="/ppt/notesSlides/notesSlide330.xml" ContentType="application/vnd.openxmlformats-officedocument.presentationml.notesSlide+xml"/>
  <Override PartName="/ppt/notesSlides/notesSlide331.xml" ContentType="application/vnd.openxmlformats-officedocument.presentationml.notesSlide+xml"/>
  <Override PartName="/ppt/notesSlides/notesSlide332.xml" ContentType="application/vnd.openxmlformats-officedocument.presentationml.notesSlide+xml"/>
  <Override PartName="/ppt/notesSlides/notesSlide333.xml" ContentType="application/vnd.openxmlformats-officedocument.presentationml.notesSlide+xml"/>
  <Override PartName="/ppt/notesSlides/notesSlide334.xml" ContentType="application/vnd.openxmlformats-officedocument.presentationml.notesSlide+xml"/>
  <Override PartName="/ppt/notesSlides/notesSlide335.xml" ContentType="application/vnd.openxmlformats-officedocument.presentationml.notesSlide+xml"/>
  <Override PartName="/ppt/notesSlides/notesSlide336.xml" ContentType="application/vnd.openxmlformats-officedocument.presentationml.notesSlide+xml"/>
  <Override PartName="/ppt/notesSlides/notesSlide337.xml" ContentType="application/vnd.openxmlformats-officedocument.presentationml.notesSlide+xml"/>
  <Override PartName="/ppt/notesSlides/notesSlide338.xml" ContentType="application/vnd.openxmlformats-officedocument.presentationml.notesSlide+xml"/>
  <Override PartName="/ppt/notesSlides/notesSlide339.xml" ContentType="application/vnd.openxmlformats-officedocument.presentationml.notesSlide+xml"/>
  <Override PartName="/ppt/notesSlides/notesSlide340.xml" ContentType="application/vnd.openxmlformats-officedocument.presentationml.notesSlide+xml"/>
  <Override PartName="/ppt/notesSlides/notesSlide341.xml" ContentType="application/vnd.openxmlformats-officedocument.presentationml.notesSlide+xml"/>
  <Override PartName="/ppt/notesSlides/notesSlide342.xml" ContentType="application/vnd.openxmlformats-officedocument.presentationml.notesSlide+xml"/>
  <Override PartName="/ppt/notesSlides/notesSlide343.xml" ContentType="application/vnd.openxmlformats-officedocument.presentationml.notesSlide+xml"/>
  <Override PartName="/ppt/notesSlides/notesSlide344.xml" ContentType="application/vnd.openxmlformats-officedocument.presentationml.notesSlide+xml"/>
  <Override PartName="/ppt/notesSlides/notesSlide345.xml" ContentType="application/vnd.openxmlformats-officedocument.presentationml.notesSlide+xml"/>
  <Override PartName="/ppt/notesSlides/notesSlide346.xml" ContentType="application/vnd.openxmlformats-officedocument.presentationml.notesSlide+xml"/>
  <Override PartName="/ppt/notesSlides/notesSlide347.xml" ContentType="application/vnd.openxmlformats-officedocument.presentationml.notesSlide+xml"/>
  <Override PartName="/ppt/notesSlides/notesSlide348.xml" ContentType="application/vnd.openxmlformats-officedocument.presentationml.notesSlide+xml"/>
  <Override PartName="/ppt/notesSlides/notesSlide349.xml" ContentType="application/vnd.openxmlformats-officedocument.presentationml.notesSlide+xml"/>
  <Override PartName="/ppt/notesSlides/notesSlide350.xml" ContentType="application/vnd.openxmlformats-officedocument.presentationml.notesSlide+xml"/>
  <Override PartName="/ppt/notesSlides/notesSlide351.xml" ContentType="application/vnd.openxmlformats-officedocument.presentationml.notesSlide+xml"/>
  <Override PartName="/ppt/notesSlides/notesSlide352.xml" ContentType="application/vnd.openxmlformats-officedocument.presentationml.notesSlide+xml"/>
  <Override PartName="/ppt/notesSlides/notesSlide353.xml" ContentType="application/vnd.openxmlformats-officedocument.presentationml.notesSlide+xml"/>
  <Override PartName="/ppt/notesSlides/notesSlide354.xml" ContentType="application/vnd.openxmlformats-officedocument.presentationml.notesSlide+xml"/>
  <Override PartName="/ppt/notesSlides/notesSlide355.xml" ContentType="application/vnd.openxmlformats-officedocument.presentationml.notesSlide+xml"/>
  <Override PartName="/ppt/notesSlides/notesSlide356.xml" ContentType="application/vnd.openxmlformats-officedocument.presentationml.notesSlide+xml"/>
  <Override PartName="/ppt/notesSlides/notesSlide357.xml" ContentType="application/vnd.openxmlformats-officedocument.presentationml.notesSlide+xml"/>
  <Override PartName="/ppt/notesSlides/notesSlide358.xml" ContentType="application/vnd.openxmlformats-officedocument.presentationml.notesSlide+xml"/>
  <Override PartName="/ppt/notesSlides/notesSlide359.xml" ContentType="application/vnd.openxmlformats-officedocument.presentationml.notesSlide+xml"/>
  <Override PartName="/ppt/notesSlides/notesSlide360.xml" ContentType="application/vnd.openxmlformats-officedocument.presentationml.notesSlide+xml"/>
  <Override PartName="/ppt/notesSlides/notesSlide361.xml" ContentType="application/vnd.openxmlformats-officedocument.presentationml.notesSlide+xml"/>
  <Override PartName="/ppt/notesSlides/notesSlide362.xml" ContentType="application/vnd.openxmlformats-officedocument.presentationml.notesSlide+xml"/>
  <Override PartName="/ppt/notesSlides/notesSlide363.xml" ContentType="application/vnd.openxmlformats-officedocument.presentationml.notesSlide+xml"/>
  <Override PartName="/ppt/notesSlides/notesSlide364.xml" ContentType="application/vnd.openxmlformats-officedocument.presentationml.notesSlide+xml"/>
  <Override PartName="/ppt/notesSlides/notesSlide365.xml" ContentType="application/vnd.openxmlformats-officedocument.presentationml.notesSlide+xml"/>
  <Override PartName="/ppt/notesSlides/notesSlide366.xml" ContentType="application/vnd.openxmlformats-officedocument.presentationml.notesSlide+xml"/>
  <Override PartName="/ppt/notesSlides/notesSlide367.xml" ContentType="application/vnd.openxmlformats-officedocument.presentationml.notesSlide+xml"/>
  <Override PartName="/ppt/notesSlides/notesSlide368.xml" ContentType="application/vnd.openxmlformats-officedocument.presentationml.notesSlide+xml"/>
  <Override PartName="/ppt/notesSlides/notesSlide369.xml" ContentType="application/vnd.openxmlformats-officedocument.presentationml.notesSlide+xml"/>
  <Override PartName="/ppt/notesSlides/notesSlide370.xml" ContentType="application/vnd.openxmlformats-officedocument.presentationml.notesSlide+xml"/>
  <Override PartName="/ppt/notesSlides/notesSlide371.xml" ContentType="application/vnd.openxmlformats-officedocument.presentationml.notesSlide+xml"/>
  <Override PartName="/ppt/notesSlides/notesSlide372.xml" ContentType="application/vnd.openxmlformats-officedocument.presentationml.notesSlide+xml"/>
  <Override PartName="/ppt/notesSlides/notesSlide373.xml" ContentType="application/vnd.openxmlformats-officedocument.presentationml.notesSlide+xml"/>
  <Override PartName="/ppt/notesSlides/notesSlide374.xml" ContentType="application/vnd.openxmlformats-officedocument.presentationml.notesSlide+xml"/>
  <Override PartName="/ppt/notesSlides/notesSlide375.xml" ContentType="application/vnd.openxmlformats-officedocument.presentationml.notesSlide+xml"/>
  <Override PartName="/ppt/notesSlides/notesSlide376.xml" ContentType="application/vnd.openxmlformats-officedocument.presentationml.notesSlide+xml"/>
  <Override PartName="/ppt/notesSlides/notesSlide3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80"/>
  </p:notesMasterIdLst>
  <p:sldIdLst>
    <p:sldId id="297" r:id="rId2"/>
    <p:sldId id="257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298" r:id="rId35"/>
    <p:sldId id="340" r:id="rId36"/>
    <p:sldId id="341" r:id="rId37"/>
    <p:sldId id="342" r:id="rId38"/>
    <p:sldId id="343" r:id="rId39"/>
    <p:sldId id="344" r:id="rId40"/>
    <p:sldId id="345" r:id="rId41"/>
    <p:sldId id="346" r:id="rId42"/>
    <p:sldId id="347" r:id="rId43"/>
    <p:sldId id="348" r:id="rId44"/>
    <p:sldId id="349" r:id="rId45"/>
    <p:sldId id="350" r:id="rId46"/>
    <p:sldId id="351" r:id="rId47"/>
    <p:sldId id="352" r:id="rId48"/>
    <p:sldId id="353" r:id="rId49"/>
    <p:sldId id="354" r:id="rId50"/>
    <p:sldId id="355" r:id="rId51"/>
    <p:sldId id="356" r:id="rId52"/>
    <p:sldId id="357" r:id="rId53"/>
    <p:sldId id="358" r:id="rId54"/>
    <p:sldId id="359" r:id="rId55"/>
    <p:sldId id="360" r:id="rId56"/>
    <p:sldId id="361" r:id="rId57"/>
    <p:sldId id="362" r:id="rId58"/>
    <p:sldId id="363" r:id="rId59"/>
    <p:sldId id="364" r:id="rId60"/>
    <p:sldId id="365" r:id="rId61"/>
    <p:sldId id="366" r:id="rId62"/>
    <p:sldId id="367" r:id="rId63"/>
    <p:sldId id="299" r:id="rId64"/>
    <p:sldId id="368" r:id="rId65"/>
    <p:sldId id="369" r:id="rId66"/>
    <p:sldId id="370" r:id="rId67"/>
    <p:sldId id="371" r:id="rId68"/>
    <p:sldId id="372" r:id="rId69"/>
    <p:sldId id="373" r:id="rId70"/>
    <p:sldId id="374" r:id="rId71"/>
    <p:sldId id="375" r:id="rId72"/>
    <p:sldId id="376" r:id="rId73"/>
    <p:sldId id="377" r:id="rId74"/>
    <p:sldId id="378" r:id="rId75"/>
    <p:sldId id="379" r:id="rId76"/>
    <p:sldId id="380" r:id="rId77"/>
    <p:sldId id="381" r:id="rId78"/>
    <p:sldId id="382" r:id="rId79"/>
    <p:sldId id="383" r:id="rId80"/>
    <p:sldId id="384" r:id="rId81"/>
    <p:sldId id="385" r:id="rId82"/>
    <p:sldId id="386" r:id="rId83"/>
    <p:sldId id="387" r:id="rId84"/>
    <p:sldId id="388" r:id="rId85"/>
    <p:sldId id="389" r:id="rId86"/>
    <p:sldId id="390" r:id="rId87"/>
    <p:sldId id="391" r:id="rId88"/>
    <p:sldId id="392" r:id="rId89"/>
    <p:sldId id="393" r:id="rId90"/>
    <p:sldId id="394" r:id="rId91"/>
    <p:sldId id="395" r:id="rId92"/>
    <p:sldId id="396" r:id="rId93"/>
    <p:sldId id="397" r:id="rId94"/>
    <p:sldId id="398" r:id="rId95"/>
    <p:sldId id="300" r:id="rId96"/>
    <p:sldId id="399" r:id="rId97"/>
    <p:sldId id="400" r:id="rId98"/>
    <p:sldId id="401" r:id="rId99"/>
    <p:sldId id="402" r:id="rId100"/>
    <p:sldId id="403" r:id="rId101"/>
    <p:sldId id="404" r:id="rId102"/>
    <p:sldId id="405" r:id="rId103"/>
    <p:sldId id="406" r:id="rId104"/>
    <p:sldId id="407" r:id="rId105"/>
    <p:sldId id="408" r:id="rId106"/>
    <p:sldId id="409" r:id="rId107"/>
    <p:sldId id="410" r:id="rId108"/>
    <p:sldId id="411" r:id="rId109"/>
    <p:sldId id="412" r:id="rId110"/>
    <p:sldId id="413" r:id="rId111"/>
    <p:sldId id="414" r:id="rId112"/>
    <p:sldId id="415" r:id="rId113"/>
    <p:sldId id="416" r:id="rId114"/>
    <p:sldId id="417" r:id="rId115"/>
    <p:sldId id="418" r:id="rId116"/>
    <p:sldId id="419" r:id="rId117"/>
    <p:sldId id="420" r:id="rId118"/>
    <p:sldId id="421" r:id="rId119"/>
    <p:sldId id="422" r:id="rId120"/>
    <p:sldId id="423" r:id="rId121"/>
    <p:sldId id="424" r:id="rId122"/>
    <p:sldId id="425" r:id="rId123"/>
    <p:sldId id="426" r:id="rId124"/>
    <p:sldId id="427" r:id="rId125"/>
    <p:sldId id="428" r:id="rId126"/>
    <p:sldId id="301" r:id="rId127"/>
    <p:sldId id="429" r:id="rId128"/>
    <p:sldId id="430" r:id="rId129"/>
    <p:sldId id="431" r:id="rId130"/>
    <p:sldId id="432" r:id="rId131"/>
    <p:sldId id="433" r:id="rId132"/>
    <p:sldId id="434" r:id="rId133"/>
    <p:sldId id="435" r:id="rId134"/>
    <p:sldId id="436" r:id="rId135"/>
    <p:sldId id="437" r:id="rId136"/>
    <p:sldId id="438" r:id="rId137"/>
    <p:sldId id="439" r:id="rId138"/>
    <p:sldId id="440" r:id="rId139"/>
    <p:sldId id="441" r:id="rId140"/>
    <p:sldId id="442" r:id="rId141"/>
    <p:sldId id="443" r:id="rId142"/>
    <p:sldId id="444" r:id="rId143"/>
    <p:sldId id="445" r:id="rId144"/>
    <p:sldId id="446" r:id="rId145"/>
    <p:sldId id="447" r:id="rId146"/>
    <p:sldId id="448" r:id="rId147"/>
    <p:sldId id="449" r:id="rId148"/>
    <p:sldId id="450" r:id="rId149"/>
    <p:sldId id="451" r:id="rId150"/>
    <p:sldId id="452" r:id="rId151"/>
    <p:sldId id="453" r:id="rId152"/>
    <p:sldId id="454" r:id="rId153"/>
    <p:sldId id="455" r:id="rId154"/>
    <p:sldId id="456" r:id="rId155"/>
    <p:sldId id="457" r:id="rId156"/>
    <p:sldId id="458" r:id="rId157"/>
    <p:sldId id="459" r:id="rId158"/>
    <p:sldId id="302" r:id="rId159"/>
    <p:sldId id="460" r:id="rId160"/>
    <p:sldId id="461" r:id="rId161"/>
    <p:sldId id="462" r:id="rId162"/>
    <p:sldId id="463" r:id="rId163"/>
    <p:sldId id="464" r:id="rId164"/>
    <p:sldId id="465" r:id="rId165"/>
    <p:sldId id="466" r:id="rId166"/>
    <p:sldId id="467" r:id="rId167"/>
    <p:sldId id="468" r:id="rId168"/>
    <p:sldId id="469" r:id="rId169"/>
    <p:sldId id="470" r:id="rId170"/>
    <p:sldId id="471" r:id="rId171"/>
    <p:sldId id="472" r:id="rId172"/>
    <p:sldId id="473" r:id="rId173"/>
    <p:sldId id="474" r:id="rId174"/>
    <p:sldId id="475" r:id="rId175"/>
    <p:sldId id="476" r:id="rId176"/>
    <p:sldId id="477" r:id="rId177"/>
    <p:sldId id="478" r:id="rId178"/>
    <p:sldId id="479" r:id="rId179"/>
    <p:sldId id="480" r:id="rId180"/>
    <p:sldId id="481" r:id="rId181"/>
    <p:sldId id="482" r:id="rId182"/>
    <p:sldId id="483" r:id="rId183"/>
    <p:sldId id="484" r:id="rId184"/>
    <p:sldId id="485" r:id="rId185"/>
    <p:sldId id="486" r:id="rId186"/>
    <p:sldId id="487" r:id="rId187"/>
    <p:sldId id="488" r:id="rId188"/>
    <p:sldId id="642" r:id="rId189"/>
    <p:sldId id="303" r:id="rId190"/>
    <p:sldId id="489" r:id="rId191"/>
    <p:sldId id="490" r:id="rId192"/>
    <p:sldId id="491" r:id="rId193"/>
    <p:sldId id="492" r:id="rId194"/>
    <p:sldId id="493" r:id="rId195"/>
    <p:sldId id="494" r:id="rId196"/>
    <p:sldId id="495" r:id="rId197"/>
    <p:sldId id="496" r:id="rId198"/>
    <p:sldId id="497" r:id="rId199"/>
    <p:sldId id="498" r:id="rId200"/>
    <p:sldId id="499" r:id="rId201"/>
    <p:sldId id="500" r:id="rId202"/>
    <p:sldId id="501" r:id="rId203"/>
    <p:sldId id="502" r:id="rId204"/>
    <p:sldId id="503" r:id="rId205"/>
    <p:sldId id="504" r:id="rId206"/>
    <p:sldId id="505" r:id="rId207"/>
    <p:sldId id="506" r:id="rId208"/>
    <p:sldId id="507" r:id="rId209"/>
    <p:sldId id="508" r:id="rId210"/>
    <p:sldId id="509" r:id="rId211"/>
    <p:sldId id="510" r:id="rId212"/>
    <p:sldId id="511" r:id="rId213"/>
    <p:sldId id="512" r:id="rId214"/>
    <p:sldId id="513" r:id="rId215"/>
    <p:sldId id="514" r:id="rId216"/>
    <p:sldId id="515" r:id="rId217"/>
    <p:sldId id="516" r:id="rId218"/>
    <p:sldId id="517" r:id="rId219"/>
    <p:sldId id="518" r:id="rId220"/>
    <p:sldId id="519" r:id="rId221"/>
    <p:sldId id="304" r:id="rId222"/>
    <p:sldId id="520" r:id="rId223"/>
    <p:sldId id="521" r:id="rId224"/>
    <p:sldId id="522" r:id="rId225"/>
    <p:sldId id="523" r:id="rId226"/>
    <p:sldId id="524" r:id="rId227"/>
    <p:sldId id="525" r:id="rId228"/>
    <p:sldId id="526" r:id="rId229"/>
    <p:sldId id="527" r:id="rId230"/>
    <p:sldId id="528" r:id="rId231"/>
    <p:sldId id="529" r:id="rId232"/>
    <p:sldId id="530" r:id="rId233"/>
    <p:sldId id="531" r:id="rId234"/>
    <p:sldId id="532" r:id="rId235"/>
    <p:sldId id="533" r:id="rId236"/>
    <p:sldId id="534" r:id="rId237"/>
    <p:sldId id="535" r:id="rId238"/>
    <p:sldId id="536" r:id="rId239"/>
    <p:sldId id="537" r:id="rId240"/>
    <p:sldId id="538" r:id="rId241"/>
    <p:sldId id="539" r:id="rId242"/>
    <p:sldId id="540" r:id="rId243"/>
    <p:sldId id="541" r:id="rId244"/>
    <p:sldId id="542" r:id="rId245"/>
    <p:sldId id="543" r:id="rId246"/>
    <p:sldId id="544" r:id="rId247"/>
    <p:sldId id="545" r:id="rId248"/>
    <p:sldId id="546" r:id="rId249"/>
    <p:sldId id="547" r:id="rId250"/>
    <p:sldId id="548" r:id="rId251"/>
    <p:sldId id="550" r:id="rId252"/>
    <p:sldId id="551" r:id="rId253"/>
    <p:sldId id="305" r:id="rId254"/>
    <p:sldId id="581" r:id="rId255"/>
    <p:sldId id="582" r:id="rId256"/>
    <p:sldId id="583" r:id="rId257"/>
    <p:sldId id="584" r:id="rId258"/>
    <p:sldId id="585" r:id="rId259"/>
    <p:sldId id="586" r:id="rId260"/>
    <p:sldId id="587" r:id="rId261"/>
    <p:sldId id="588" r:id="rId262"/>
    <p:sldId id="589" r:id="rId263"/>
    <p:sldId id="590" r:id="rId264"/>
    <p:sldId id="591" r:id="rId265"/>
    <p:sldId id="592" r:id="rId266"/>
    <p:sldId id="593" r:id="rId267"/>
    <p:sldId id="594" r:id="rId268"/>
    <p:sldId id="595" r:id="rId269"/>
    <p:sldId id="596" r:id="rId270"/>
    <p:sldId id="597" r:id="rId271"/>
    <p:sldId id="598" r:id="rId272"/>
    <p:sldId id="599" r:id="rId273"/>
    <p:sldId id="600" r:id="rId274"/>
    <p:sldId id="601" r:id="rId275"/>
    <p:sldId id="602" r:id="rId276"/>
    <p:sldId id="603" r:id="rId277"/>
    <p:sldId id="604" r:id="rId278"/>
    <p:sldId id="605" r:id="rId279"/>
    <p:sldId id="606" r:id="rId280"/>
    <p:sldId id="607" r:id="rId281"/>
    <p:sldId id="608" r:id="rId282"/>
    <p:sldId id="609" r:id="rId283"/>
    <p:sldId id="611" r:id="rId284"/>
    <p:sldId id="306" r:id="rId285"/>
    <p:sldId id="644" r:id="rId286"/>
    <p:sldId id="645" r:id="rId287"/>
    <p:sldId id="646" r:id="rId288"/>
    <p:sldId id="647" r:id="rId289"/>
    <p:sldId id="648" r:id="rId290"/>
    <p:sldId id="649" r:id="rId291"/>
    <p:sldId id="650" r:id="rId292"/>
    <p:sldId id="651" r:id="rId293"/>
    <p:sldId id="652" r:id="rId294"/>
    <p:sldId id="653" r:id="rId295"/>
    <p:sldId id="654" r:id="rId296"/>
    <p:sldId id="655" r:id="rId297"/>
    <p:sldId id="656" r:id="rId298"/>
    <p:sldId id="657" r:id="rId299"/>
    <p:sldId id="658" r:id="rId300"/>
    <p:sldId id="659" r:id="rId301"/>
    <p:sldId id="660" r:id="rId302"/>
    <p:sldId id="661" r:id="rId303"/>
    <p:sldId id="662" r:id="rId304"/>
    <p:sldId id="663" r:id="rId305"/>
    <p:sldId id="664" r:id="rId306"/>
    <p:sldId id="665" r:id="rId307"/>
    <p:sldId id="666" r:id="rId308"/>
    <p:sldId id="667" r:id="rId309"/>
    <p:sldId id="668" r:id="rId310"/>
    <p:sldId id="669" r:id="rId311"/>
    <p:sldId id="670" r:id="rId312"/>
    <p:sldId id="671" r:id="rId313"/>
    <p:sldId id="672" r:id="rId314"/>
    <p:sldId id="673" r:id="rId315"/>
    <p:sldId id="674" r:id="rId316"/>
    <p:sldId id="643" r:id="rId317"/>
    <p:sldId id="675" r:id="rId318"/>
    <p:sldId id="676" r:id="rId319"/>
    <p:sldId id="677" r:id="rId320"/>
    <p:sldId id="678" r:id="rId321"/>
    <p:sldId id="679" r:id="rId322"/>
    <p:sldId id="680" r:id="rId323"/>
    <p:sldId id="681" r:id="rId324"/>
    <p:sldId id="682" r:id="rId325"/>
    <p:sldId id="683" r:id="rId326"/>
    <p:sldId id="684" r:id="rId327"/>
    <p:sldId id="685" r:id="rId328"/>
    <p:sldId id="686" r:id="rId329"/>
    <p:sldId id="687" r:id="rId330"/>
    <p:sldId id="688" r:id="rId331"/>
    <p:sldId id="689" r:id="rId332"/>
    <p:sldId id="690" r:id="rId333"/>
    <p:sldId id="691" r:id="rId334"/>
    <p:sldId id="692" r:id="rId335"/>
    <p:sldId id="693" r:id="rId336"/>
    <p:sldId id="694" r:id="rId337"/>
    <p:sldId id="695" r:id="rId338"/>
    <p:sldId id="696" r:id="rId339"/>
    <p:sldId id="697" r:id="rId340"/>
    <p:sldId id="698" r:id="rId341"/>
    <p:sldId id="699" r:id="rId342"/>
    <p:sldId id="700" r:id="rId343"/>
    <p:sldId id="701" r:id="rId344"/>
    <p:sldId id="702" r:id="rId345"/>
    <p:sldId id="703" r:id="rId346"/>
    <p:sldId id="704" r:id="rId347"/>
    <p:sldId id="308" r:id="rId348"/>
    <p:sldId id="296" r:id="rId349"/>
    <p:sldId id="705" r:id="rId350"/>
    <p:sldId id="706" r:id="rId351"/>
    <p:sldId id="707" r:id="rId352"/>
    <p:sldId id="708" r:id="rId353"/>
    <p:sldId id="709" r:id="rId354"/>
    <p:sldId id="710" r:id="rId355"/>
    <p:sldId id="711" r:id="rId356"/>
    <p:sldId id="712" r:id="rId357"/>
    <p:sldId id="713" r:id="rId358"/>
    <p:sldId id="714" r:id="rId359"/>
    <p:sldId id="715" r:id="rId360"/>
    <p:sldId id="716" r:id="rId361"/>
    <p:sldId id="717" r:id="rId362"/>
    <p:sldId id="718" r:id="rId363"/>
    <p:sldId id="719" r:id="rId364"/>
    <p:sldId id="720" r:id="rId365"/>
    <p:sldId id="721" r:id="rId366"/>
    <p:sldId id="722" r:id="rId367"/>
    <p:sldId id="723" r:id="rId368"/>
    <p:sldId id="724" r:id="rId369"/>
    <p:sldId id="725" r:id="rId370"/>
    <p:sldId id="726" r:id="rId371"/>
    <p:sldId id="727" r:id="rId372"/>
    <p:sldId id="728" r:id="rId373"/>
    <p:sldId id="729" r:id="rId374"/>
    <p:sldId id="730" r:id="rId375"/>
    <p:sldId id="731" r:id="rId376"/>
    <p:sldId id="732" r:id="rId377"/>
    <p:sldId id="733" r:id="rId378"/>
    <p:sldId id="734" r:id="rId379"/>
  </p:sldIdLst>
  <p:sldSz cx="7920038" cy="10080625"/>
  <p:notesSz cx="6858000" cy="9144000"/>
  <p:embeddedFontLst>
    <p:embeddedFont>
      <p:font typeface="Calibri" panose="020F0502020204030204" pitchFamily="34" charset="0"/>
      <p:regular r:id="rId381"/>
      <p:bold r:id="rId382"/>
      <p:italic r:id="rId383"/>
      <p:boldItalic r:id="rId384"/>
    </p:embeddedFont>
    <p:embeddedFont>
      <p:font typeface="Corbel" panose="020B0503020204020204" pitchFamily="34" charset="0"/>
      <p:regular r:id="rId385"/>
      <p:bold r:id="rId386"/>
      <p:italic r:id="rId387"/>
      <p:boldItalic r:id="rId38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B0F0"/>
    <a:srgbClr val="BDDADF"/>
    <a:srgbClr val="00467A"/>
    <a:srgbClr val="007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 snapToObjects="1">
      <p:cViewPr varScale="1">
        <p:scale>
          <a:sx n="53" d="100"/>
          <a:sy n="53" d="100"/>
        </p:scale>
        <p:origin x="25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font" Target="fonts/font8.fntdata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viewProps" Target="viewProps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font" Target="fonts/font1.fntdata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tableStyles" Target="tableStyles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font" Target="fonts/font2.fntdata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font" Target="fonts/font3.fntdata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font" Target="fonts/font4.fntdata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font" Target="fonts/font5.fntdata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font" Target="fonts/font6.fntdata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font" Target="fonts/font7.fntdata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presProps" Target="presProps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notesMaster" Target="notesMasters/notesMaster1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theme" Target="theme/theme1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0C230-C026-3B43-AE64-3764D28E84B9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143000"/>
            <a:ext cx="2425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7B8E-49C8-DC4A-9D98-43B2E028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61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2.xml"/><Relationship Id="rId1" Type="http://schemas.openxmlformats.org/officeDocument/2006/relationships/notesMaster" Target="../notesMasters/notesMaster1.xml"/></Relationships>
</file>

<file path=ppt/notesSlides/_rels/notesSlide2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2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2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2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2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2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2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2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3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3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3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3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3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3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3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3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9.xml"/><Relationship Id="rId1" Type="http://schemas.openxmlformats.org/officeDocument/2006/relationships/notesMaster" Target="../notesMasters/notesMaster1.xml"/></Relationships>
</file>

<file path=ppt/notesSlides/_rels/notesSlide3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1.xml"/><Relationship Id="rId1" Type="http://schemas.openxmlformats.org/officeDocument/2006/relationships/notesMaster" Target="../notesMasters/notesMaster1.xml"/></Relationships>
</file>

<file path=ppt/notesSlides/_rels/notesSlide3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2.xml"/><Relationship Id="rId1" Type="http://schemas.openxmlformats.org/officeDocument/2006/relationships/notesMaster" Target="../notesMasters/notesMaster1.xml"/></Relationships>
</file>

<file path=ppt/notesSlides/_rels/notesSlide3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3.xml"/><Relationship Id="rId1" Type="http://schemas.openxmlformats.org/officeDocument/2006/relationships/notesMaster" Target="../notesMasters/notesMaster1.xml"/></Relationships>
</file>

<file path=ppt/notesSlides/_rels/notesSlide3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4.xml"/><Relationship Id="rId1" Type="http://schemas.openxmlformats.org/officeDocument/2006/relationships/notesMaster" Target="../notesMasters/notesMaster1.xml"/></Relationships>
</file>

<file path=ppt/notesSlides/_rels/notesSlide3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5.xml"/><Relationship Id="rId1" Type="http://schemas.openxmlformats.org/officeDocument/2006/relationships/notesMaster" Target="../notesMasters/notesMaster1.xml"/></Relationships>
</file>

<file path=ppt/notesSlides/_rels/notesSlide3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3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7.xml"/><Relationship Id="rId1" Type="http://schemas.openxmlformats.org/officeDocument/2006/relationships/notesMaster" Target="../notesMasters/notesMaster1.xml"/></Relationships>
</file>

<file path=ppt/notesSlides/_rels/notesSlide3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3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9.xml"/><Relationship Id="rId1" Type="http://schemas.openxmlformats.org/officeDocument/2006/relationships/notesMaster" Target="../notesMasters/notesMaster1.xml"/></Relationships>
</file>

<file path=ppt/notesSlides/_rels/notesSlide3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1.xml"/><Relationship Id="rId1" Type="http://schemas.openxmlformats.org/officeDocument/2006/relationships/notesMaster" Target="../notesMasters/notesMaster1.xml"/></Relationships>
</file>

<file path=ppt/notesSlides/_rels/notesSlide3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2.xml"/><Relationship Id="rId1" Type="http://schemas.openxmlformats.org/officeDocument/2006/relationships/notesMaster" Target="../notesMasters/notesMaster1.xml"/></Relationships>
</file>

<file path=ppt/notesSlides/_rels/notesSlide3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3.xml"/><Relationship Id="rId1" Type="http://schemas.openxmlformats.org/officeDocument/2006/relationships/notesMaster" Target="../notesMasters/notesMaster1.xml"/></Relationships>
</file>

<file path=ppt/notesSlides/_rels/notesSlide3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4.xml"/><Relationship Id="rId1" Type="http://schemas.openxmlformats.org/officeDocument/2006/relationships/notesMaster" Target="../notesMasters/notesMaster1.xml"/></Relationships>
</file>

<file path=ppt/notesSlides/_rels/notesSlide3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5.xml"/><Relationship Id="rId1" Type="http://schemas.openxmlformats.org/officeDocument/2006/relationships/notesMaster" Target="../notesMasters/notesMaster1.xml"/></Relationships>
</file>

<file path=ppt/notesSlides/_rels/notesSlide3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6.xml"/><Relationship Id="rId1" Type="http://schemas.openxmlformats.org/officeDocument/2006/relationships/notesMaster" Target="../notesMasters/notesMaster1.xml"/></Relationships>
</file>

<file path=ppt/notesSlides/_rels/notesSlide3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7.xml"/><Relationship Id="rId1" Type="http://schemas.openxmlformats.org/officeDocument/2006/relationships/notesMaster" Target="../notesMasters/notesMaster1.xml"/></Relationships>
</file>

<file path=ppt/notesSlides/_rels/notesSlide3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8.xml"/><Relationship Id="rId1" Type="http://schemas.openxmlformats.org/officeDocument/2006/relationships/notesMaster" Target="../notesMasters/notesMaster1.xml"/></Relationships>
</file>

<file path=ppt/notesSlides/_rels/notesSlide3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9.xml"/><Relationship Id="rId1" Type="http://schemas.openxmlformats.org/officeDocument/2006/relationships/notesMaster" Target="../notesMasters/notesMaster1.xml"/></Relationships>
</file>

<file path=ppt/notesSlides/_rels/notesSlide3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1.xml"/><Relationship Id="rId1" Type="http://schemas.openxmlformats.org/officeDocument/2006/relationships/notesMaster" Target="../notesMasters/notesMaster1.xml"/></Relationships>
</file>

<file path=ppt/notesSlides/_rels/notesSlide3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2.xml"/><Relationship Id="rId1" Type="http://schemas.openxmlformats.org/officeDocument/2006/relationships/notesMaster" Target="../notesMasters/notesMaster1.xml"/></Relationships>
</file>

<file path=ppt/notesSlides/_rels/notesSlide3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3.xml"/><Relationship Id="rId1" Type="http://schemas.openxmlformats.org/officeDocument/2006/relationships/notesMaster" Target="../notesMasters/notesMaster1.xml"/></Relationships>
</file>

<file path=ppt/notesSlides/_rels/notesSlide3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3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5.xml"/><Relationship Id="rId1" Type="http://schemas.openxmlformats.org/officeDocument/2006/relationships/notesMaster" Target="../notesMasters/notesMaster1.xml"/></Relationships>
</file>

<file path=ppt/notesSlides/_rels/notesSlide3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6.xml"/><Relationship Id="rId1" Type="http://schemas.openxmlformats.org/officeDocument/2006/relationships/notesMaster" Target="../notesMasters/notesMaster1.xml"/></Relationships>
</file>

<file path=ppt/notesSlides/_rels/notesSlide3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7.xml"/><Relationship Id="rId1" Type="http://schemas.openxmlformats.org/officeDocument/2006/relationships/notesMaster" Target="../notesMasters/notesMaster1.xml"/></Relationships>
</file>

<file path=ppt/notesSlides/_rels/notesSlide3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8.xml"/><Relationship Id="rId1" Type="http://schemas.openxmlformats.org/officeDocument/2006/relationships/notesMaster" Target="../notesMasters/notesMaster1.xml"/></Relationships>
</file>

<file path=ppt/notesSlides/_rels/notesSlide3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9.xml"/><Relationship Id="rId1" Type="http://schemas.openxmlformats.org/officeDocument/2006/relationships/notesMaster" Target="../notesMasters/notesMaster1.xml"/></Relationships>
</file>

<file path=ppt/notesSlides/_rels/notesSlide3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3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3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3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3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3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6.xml"/><Relationship Id="rId1" Type="http://schemas.openxmlformats.org/officeDocument/2006/relationships/notesMaster" Target="../notesMasters/notesMaster1.xml"/></Relationships>
</file>

<file path=ppt/notesSlides/_rels/notesSlide3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3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8.xml"/><Relationship Id="rId1" Type="http://schemas.openxmlformats.org/officeDocument/2006/relationships/notesMaster" Target="../notesMasters/notesMaster1.xml"/></Relationships>
</file>

<file path=ppt/notesSlides/_rels/notesSlide3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9.xml"/><Relationship Id="rId1" Type="http://schemas.openxmlformats.org/officeDocument/2006/relationships/notesMaster" Target="../notesMasters/notesMaster1.xml"/></Relationships>
</file>

<file path=ppt/notesSlides/_rels/notesSlide3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3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3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3.xml"/><Relationship Id="rId1" Type="http://schemas.openxmlformats.org/officeDocument/2006/relationships/notesMaster" Target="../notesMasters/notesMaster1.xml"/></Relationships>
</file>

<file path=ppt/notesSlides/_rels/notesSlide3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3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5.xml"/><Relationship Id="rId1" Type="http://schemas.openxmlformats.org/officeDocument/2006/relationships/notesMaster" Target="../notesMasters/notesMaster1.xml"/></Relationships>
</file>

<file path=ppt/notesSlides/_rels/notesSlide3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3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7.xml"/><Relationship Id="rId1" Type="http://schemas.openxmlformats.org/officeDocument/2006/relationships/notesMaster" Target="../notesMasters/notesMaster1.xml"/></Relationships>
</file>

<file path=ppt/notesSlides/_rels/notesSlide3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8.xml"/><Relationship Id="rId1" Type="http://schemas.openxmlformats.org/officeDocument/2006/relationships/notesMaster" Target="../notesMasters/notesMaster1.xml"/></Relationships>
</file>

<file path=ppt/notesSlides/_rels/notesSlide3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9.xml"/><Relationship Id="rId1" Type="http://schemas.openxmlformats.org/officeDocument/2006/relationships/notesMaster" Target="../notesMasters/notesMaster1.xml"/></Relationships>
</file>

<file path=ppt/notesSlides/_rels/notesSlide3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1.xml"/><Relationship Id="rId1" Type="http://schemas.openxmlformats.org/officeDocument/2006/relationships/notesMaster" Target="../notesMasters/notesMaster1.xml"/></Relationships>
</file>

<file path=ppt/notesSlides/_rels/notesSlide3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2.xml"/><Relationship Id="rId1" Type="http://schemas.openxmlformats.org/officeDocument/2006/relationships/notesMaster" Target="../notesMasters/notesMaster1.xml"/></Relationships>
</file>

<file path=ppt/notesSlides/_rels/notesSlide3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3.xml"/><Relationship Id="rId1" Type="http://schemas.openxmlformats.org/officeDocument/2006/relationships/notesMaster" Target="../notesMasters/notesMaster1.xml"/></Relationships>
</file>

<file path=ppt/notesSlides/_rels/notesSlide3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4.xml"/><Relationship Id="rId1" Type="http://schemas.openxmlformats.org/officeDocument/2006/relationships/notesMaster" Target="../notesMasters/notesMaster1.xml"/></Relationships>
</file>

<file path=ppt/notesSlides/_rels/notesSlide3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5.xml"/><Relationship Id="rId1" Type="http://schemas.openxmlformats.org/officeDocument/2006/relationships/notesMaster" Target="../notesMasters/notesMaster1.xml"/></Relationships>
</file>

<file path=ppt/notesSlides/_rels/notesSlide3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6.xml"/><Relationship Id="rId1" Type="http://schemas.openxmlformats.org/officeDocument/2006/relationships/notesMaster" Target="../notesMasters/notesMaster1.xml"/></Relationships>
</file>

<file path=ppt/notesSlides/_rels/notesSlide3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3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8.xml"/><Relationship Id="rId1" Type="http://schemas.openxmlformats.org/officeDocument/2006/relationships/notesMaster" Target="../notesMasters/notesMaster1.xml"/></Relationships>
</file>

<file path=ppt/notesSlides/_rels/notesSlide3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9.xml"/><Relationship Id="rId1" Type="http://schemas.openxmlformats.org/officeDocument/2006/relationships/notesMaster" Target="../notesMasters/notesMaster1.xml"/></Relationships>
</file>

<file path=ppt/notesSlides/_rels/notesSlide3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1.xml"/><Relationship Id="rId1" Type="http://schemas.openxmlformats.org/officeDocument/2006/relationships/notesMaster" Target="../notesMasters/notesMaster1.xml"/></Relationships>
</file>

<file path=ppt/notesSlides/_rels/notesSlide3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2.xml"/><Relationship Id="rId1" Type="http://schemas.openxmlformats.org/officeDocument/2006/relationships/notesMaster" Target="../notesMasters/notesMaster1.xml"/></Relationships>
</file>

<file path=ppt/notesSlides/_rels/notesSlide3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3.xml"/><Relationship Id="rId1" Type="http://schemas.openxmlformats.org/officeDocument/2006/relationships/notesMaster" Target="../notesMasters/notesMaster1.xml"/></Relationships>
</file>

<file path=ppt/notesSlides/_rels/notesSlide3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4.xml"/><Relationship Id="rId1" Type="http://schemas.openxmlformats.org/officeDocument/2006/relationships/notesMaster" Target="../notesMasters/notesMaster1.xml"/></Relationships>
</file>

<file path=ppt/notesSlides/_rels/notesSlide3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5.xml"/><Relationship Id="rId1" Type="http://schemas.openxmlformats.org/officeDocument/2006/relationships/notesMaster" Target="../notesMasters/notesMaster1.xml"/></Relationships>
</file>

<file path=ppt/notesSlides/_rels/notesSlide3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6.xml"/><Relationship Id="rId1" Type="http://schemas.openxmlformats.org/officeDocument/2006/relationships/notesMaster" Target="../notesMasters/notesMaster1.xml"/></Relationships>
</file>

<file path=ppt/notesSlides/_rels/notesSlide3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7.xml"/><Relationship Id="rId1" Type="http://schemas.openxmlformats.org/officeDocument/2006/relationships/notesMaster" Target="../notesMasters/notesMaster1.xml"/></Relationships>
</file>

<file path=ppt/notesSlides/_rels/notesSlide3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21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17288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1644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3808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63414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6483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72633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5596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430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78583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49975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15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6884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7143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0790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331160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74263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894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44615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809482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3656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1729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60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267516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05332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360216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9539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604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6404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67198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161904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37583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17689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301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25638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38037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02342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294874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568514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72996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68149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6221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637015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57683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7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633730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49144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9980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86914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69196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13146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11884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46232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278622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07323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9674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326923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83457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743433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47820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970354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03019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34230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818663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8326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66235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283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75339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828679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17505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49474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24108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14770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61668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055156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92753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5368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316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195877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49692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853778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97915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82436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696982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96867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70273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0291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70610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843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67371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5200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299423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022422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96700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20938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98537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3125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55773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09021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4853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058311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589190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19935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03162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76885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73738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1119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44963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13954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451346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54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08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131094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419935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586801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41888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005159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456751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226849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767686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06852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457769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692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15341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34522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6029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38877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374362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057541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44289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04652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25039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57138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6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67967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8974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72249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49719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36624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27918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64272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206578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52353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00231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558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629416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521910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191034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56208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004852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22264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5660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03737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70147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65616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054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26689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25666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502654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87488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718249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94049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936200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25362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31756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07531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7523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18170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463730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47614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53844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33132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734849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69275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090318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95172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86517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339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22935"/>
      </p:ext>
    </p:extLst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93989"/>
      </p:ext>
    </p:extLst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740525"/>
      </p:ext>
    </p:extLst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54612"/>
      </p:ext>
    </p:extLst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519969"/>
      </p:ext>
    </p:extLst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46929"/>
      </p:ext>
    </p:extLst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743058"/>
      </p:ext>
    </p:extLst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937556"/>
      </p:ext>
    </p:extLst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94757"/>
      </p:ext>
    </p:extLst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35219"/>
      </p:ext>
    </p:extLst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743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300243"/>
      </p:ext>
    </p:extLst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45608"/>
      </p:ext>
    </p:extLst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23668"/>
      </p:ext>
    </p:extLst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59965"/>
      </p:ext>
    </p:extLst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85632"/>
      </p:ext>
    </p:extLst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15176"/>
      </p:ext>
    </p:extLst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82532"/>
      </p:ext>
    </p:extLst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34443"/>
      </p:ext>
    </p:extLst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434649"/>
      </p:ext>
    </p:extLst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775876"/>
      </p:ext>
    </p:extLst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733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804459"/>
      </p:ext>
    </p:extLst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416810"/>
      </p:ext>
    </p:extLst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781089"/>
      </p:ext>
    </p:extLst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09453"/>
      </p:ext>
    </p:extLst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0650"/>
      </p:ext>
    </p:extLst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04839"/>
      </p:ext>
    </p:extLst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82959"/>
      </p:ext>
    </p:extLst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071216"/>
      </p:ext>
    </p:extLst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98721"/>
      </p:ext>
    </p:extLst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21374"/>
      </p:ext>
    </p:extLst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873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73533"/>
      </p:ext>
    </p:extLst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91738"/>
      </p:ext>
    </p:extLst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92415"/>
      </p:ext>
    </p:extLst>
  </p:cSld>
  <p:clrMapOvr>
    <a:masterClrMapping/>
  </p:clrMapOvr>
</p:notes>
</file>

<file path=ppt/notesSlides/notesSlide2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96182"/>
      </p:ext>
    </p:extLst>
  </p:cSld>
  <p:clrMapOvr>
    <a:masterClrMapping/>
  </p:clrMapOvr>
</p:notes>
</file>

<file path=ppt/notesSlides/notesSlide2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60204"/>
      </p:ext>
    </p:extLst>
  </p:cSld>
  <p:clrMapOvr>
    <a:masterClrMapping/>
  </p:clrMapOvr>
</p:notes>
</file>

<file path=ppt/notesSlides/notesSlide2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46483"/>
      </p:ext>
    </p:extLst>
  </p:cSld>
  <p:clrMapOvr>
    <a:masterClrMapping/>
  </p:clrMapOvr>
</p:notes>
</file>

<file path=ppt/notesSlides/notesSlide2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43899"/>
      </p:ext>
    </p:extLst>
  </p:cSld>
  <p:clrMapOvr>
    <a:masterClrMapping/>
  </p:clrMapOvr>
</p:notes>
</file>

<file path=ppt/notesSlides/notesSlide2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93228"/>
      </p:ext>
    </p:extLst>
  </p:cSld>
  <p:clrMapOvr>
    <a:masterClrMapping/>
  </p:clrMapOvr>
</p:notes>
</file>

<file path=ppt/notesSlides/notesSlide2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35307"/>
      </p:ext>
    </p:extLst>
  </p:cSld>
  <p:clrMapOvr>
    <a:masterClrMapping/>
  </p:clrMapOvr>
</p:notes>
</file>

<file path=ppt/notesSlides/notesSlide2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88006"/>
      </p:ext>
    </p:extLst>
  </p:cSld>
  <p:clrMapOvr>
    <a:masterClrMapping/>
  </p:clrMapOvr>
</p:notes>
</file>

<file path=ppt/notesSlides/notesSlide2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852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278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897304"/>
      </p:ext>
    </p:extLst>
  </p:cSld>
  <p:clrMapOvr>
    <a:masterClrMapping/>
  </p:clrMapOvr>
</p:notes>
</file>

<file path=ppt/notesSlides/notesSlide3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29418"/>
      </p:ext>
    </p:extLst>
  </p:cSld>
  <p:clrMapOvr>
    <a:masterClrMapping/>
  </p:clrMapOvr>
</p:notes>
</file>

<file path=ppt/notesSlides/notesSlide3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29736"/>
      </p:ext>
    </p:extLst>
  </p:cSld>
  <p:clrMapOvr>
    <a:masterClrMapping/>
  </p:clrMapOvr>
</p:notes>
</file>

<file path=ppt/notesSlides/notesSlide3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697876"/>
      </p:ext>
    </p:extLst>
  </p:cSld>
  <p:clrMapOvr>
    <a:masterClrMapping/>
  </p:clrMapOvr>
</p:notes>
</file>

<file path=ppt/notesSlides/notesSlide3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9575"/>
      </p:ext>
    </p:extLst>
  </p:cSld>
  <p:clrMapOvr>
    <a:masterClrMapping/>
  </p:clrMapOvr>
</p:notes>
</file>

<file path=ppt/notesSlides/notesSlide3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52036"/>
      </p:ext>
    </p:extLst>
  </p:cSld>
  <p:clrMapOvr>
    <a:masterClrMapping/>
  </p:clrMapOvr>
</p:notes>
</file>

<file path=ppt/notesSlides/notesSlide3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53291"/>
      </p:ext>
    </p:extLst>
  </p:cSld>
  <p:clrMapOvr>
    <a:masterClrMapping/>
  </p:clrMapOvr>
</p:notes>
</file>

<file path=ppt/notesSlides/notesSlide3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98030"/>
      </p:ext>
    </p:extLst>
  </p:cSld>
  <p:clrMapOvr>
    <a:masterClrMapping/>
  </p:clrMapOvr>
</p:notes>
</file>

<file path=ppt/notesSlides/notesSlide3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99919"/>
      </p:ext>
    </p:extLst>
  </p:cSld>
  <p:clrMapOvr>
    <a:masterClrMapping/>
  </p:clrMapOvr>
</p:notes>
</file>

<file path=ppt/notesSlides/notesSlide3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13513"/>
      </p:ext>
    </p:extLst>
  </p:cSld>
  <p:clrMapOvr>
    <a:masterClrMapping/>
  </p:clrMapOvr>
</p:notes>
</file>

<file path=ppt/notesSlides/notesSlide3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88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00270"/>
      </p:ext>
    </p:extLst>
  </p:cSld>
  <p:clrMapOvr>
    <a:masterClrMapping/>
  </p:clrMapOvr>
</p:notes>
</file>

<file path=ppt/notesSlides/notesSlide3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613166"/>
      </p:ext>
    </p:extLst>
  </p:cSld>
  <p:clrMapOvr>
    <a:masterClrMapping/>
  </p:clrMapOvr>
</p:notes>
</file>

<file path=ppt/notesSlides/notesSlide3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4087"/>
      </p:ext>
    </p:extLst>
  </p:cSld>
  <p:clrMapOvr>
    <a:masterClrMapping/>
  </p:clrMapOvr>
</p:notes>
</file>

<file path=ppt/notesSlides/notesSlide3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37037"/>
      </p:ext>
    </p:extLst>
  </p:cSld>
  <p:clrMapOvr>
    <a:masterClrMapping/>
  </p:clrMapOvr>
</p:notes>
</file>

<file path=ppt/notesSlides/notesSlide3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611718"/>
      </p:ext>
    </p:extLst>
  </p:cSld>
  <p:clrMapOvr>
    <a:masterClrMapping/>
  </p:clrMapOvr>
</p:notes>
</file>

<file path=ppt/notesSlides/notesSlide3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87338"/>
      </p:ext>
    </p:extLst>
  </p:cSld>
  <p:clrMapOvr>
    <a:masterClrMapping/>
  </p:clrMapOvr>
</p:notes>
</file>

<file path=ppt/notesSlides/notesSlide3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53029"/>
      </p:ext>
    </p:extLst>
  </p:cSld>
  <p:clrMapOvr>
    <a:masterClrMapping/>
  </p:clrMapOvr>
</p:notes>
</file>

<file path=ppt/notesSlides/notesSlide3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737662"/>
      </p:ext>
    </p:extLst>
  </p:cSld>
  <p:clrMapOvr>
    <a:masterClrMapping/>
  </p:clrMapOvr>
</p:notes>
</file>

<file path=ppt/notesSlides/notesSlide3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25528"/>
      </p:ext>
    </p:extLst>
  </p:cSld>
  <p:clrMapOvr>
    <a:masterClrMapping/>
  </p:clrMapOvr>
</p:notes>
</file>

<file path=ppt/notesSlides/notesSlide3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6725"/>
      </p:ext>
    </p:extLst>
  </p:cSld>
  <p:clrMapOvr>
    <a:masterClrMapping/>
  </p:clrMapOvr>
</p:notes>
</file>

<file path=ppt/notesSlides/notesSlide3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771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702683"/>
      </p:ext>
    </p:extLst>
  </p:cSld>
  <p:clrMapOvr>
    <a:masterClrMapping/>
  </p:clrMapOvr>
</p:notes>
</file>

<file path=ppt/notesSlides/notesSlide3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63646"/>
      </p:ext>
    </p:extLst>
  </p:cSld>
  <p:clrMapOvr>
    <a:masterClrMapping/>
  </p:clrMapOvr>
</p:notes>
</file>

<file path=ppt/notesSlides/notesSlide3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692934"/>
      </p:ext>
    </p:extLst>
  </p:cSld>
  <p:clrMapOvr>
    <a:masterClrMapping/>
  </p:clrMapOvr>
</p:notes>
</file>

<file path=ppt/notesSlides/notesSlide3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30579"/>
      </p:ext>
    </p:extLst>
  </p:cSld>
  <p:clrMapOvr>
    <a:masterClrMapping/>
  </p:clrMapOvr>
</p:notes>
</file>

<file path=ppt/notesSlides/notesSlide3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4070"/>
      </p:ext>
    </p:extLst>
  </p:cSld>
  <p:clrMapOvr>
    <a:masterClrMapping/>
  </p:clrMapOvr>
</p:notes>
</file>

<file path=ppt/notesSlides/notesSlide3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431737"/>
      </p:ext>
    </p:extLst>
  </p:cSld>
  <p:clrMapOvr>
    <a:masterClrMapping/>
  </p:clrMapOvr>
</p:notes>
</file>

<file path=ppt/notesSlides/notesSlide3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86244"/>
      </p:ext>
    </p:extLst>
  </p:cSld>
  <p:clrMapOvr>
    <a:masterClrMapping/>
  </p:clrMapOvr>
</p:notes>
</file>

<file path=ppt/notesSlides/notesSlide3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38461"/>
      </p:ext>
    </p:extLst>
  </p:cSld>
  <p:clrMapOvr>
    <a:masterClrMapping/>
  </p:clrMapOvr>
</p:notes>
</file>

<file path=ppt/notesSlides/notesSlide3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16277"/>
      </p:ext>
    </p:extLst>
  </p:cSld>
  <p:clrMapOvr>
    <a:masterClrMapping/>
  </p:clrMapOvr>
</p:notes>
</file>

<file path=ppt/notesSlides/notesSlide3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6332"/>
      </p:ext>
    </p:extLst>
  </p:cSld>
  <p:clrMapOvr>
    <a:masterClrMapping/>
  </p:clrMapOvr>
</p:notes>
</file>

<file path=ppt/notesSlides/notesSlide3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017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30700"/>
      </p:ext>
    </p:extLst>
  </p:cSld>
  <p:clrMapOvr>
    <a:masterClrMapping/>
  </p:clrMapOvr>
</p:notes>
</file>

<file path=ppt/notesSlides/notesSlide3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12632"/>
      </p:ext>
    </p:extLst>
  </p:cSld>
  <p:clrMapOvr>
    <a:masterClrMapping/>
  </p:clrMapOvr>
</p:notes>
</file>

<file path=ppt/notesSlides/notesSlide3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266157"/>
      </p:ext>
    </p:extLst>
  </p:cSld>
  <p:clrMapOvr>
    <a:masterClrMapping/>
  </p:clrMapOvr>
</p:notes>
</file>

<file path=ppt/notesSlides/notesSlide3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69828"/>
      </p:ext>
    </p:extLst>
  </p:cSld>
  <p:clrMapOvr>
    <a:masterClrMapping/>
  </p:clrMapOvr>
</p:notes>
</file>

<file path=ppt/notesSlides/notesSlide3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070920"/>
      </p:ext>
    </p:extLst>
  </p:cSld>
  <p:clrMapOvr>
    <a:masterClrMapping/>
  </p:clrMapOvr>
</p:notes>
</file>

<file path=ppt/notesSlides/notesSlide3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25947"/>
      </p:ext>
    </p:extLst>
  </p:cSld>
  <p:clrMapOvr>
    <a:masterClrMapping/>
  </p:clrMapOvr>
</p:notes>
</file>

<file path=ppt/notesSlides/notesSlide3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12536"/>
      </p:ext>
    </p:extLst>
  </p:cSld>
  <p:clrMapOvr>
    <a:masterClrMapping/>
  </p:clrMapOvr>
</p:notes>
</file>

<file path=ppt/notesSlides/notesSlide3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83287"/>
      </p:ext>
    </p:extLst>
  </p:cSld>
  <p:clrMapOvr>
    <a:masterClrMapping/>
  </p:clrMapOvr>
</p:notes>
</file>

<file path=ppt/notesSlides/notesSlide3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66877"/>
      </p:ext>
    </p:extLst>
  </p:cSld>
  <p:clrMapOvr>
    <a:masterClrMapping/>
  </p:clrMapOvr>
</p:notes>
</file>

<file path=ppt/notesSlides/notesSlide3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17745"/>
      </p:ext>
    </p:extLst>
  </p:cSld>
  <p:clrMapOvr>
    <a:masterClrMapping/>
  </p:clrMapOvr>
</p:notes>
</file>

<file path=ppt/notesSlides/notesSlide3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1032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08421"/>
      </p:ext>
    </p:extLst>
  </p:cSld>
  <p:clrMapOvr>
    <a:masterClrMapping/>
  </p:clrMapOvr>
</p:notes>
</file>

<file path=ppt/notesSlides/notesSlide3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125720"/>
      </p:ext>
    </p:extLst>
  </p:cSld>
  <p:clrMapOvr>
    <a:masterClrMapping/>
  </p:clrMapOvr>
</p:notes>
</file>

<file path=ppt/notesSlides/notesSlide3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44337"/>
      </p:ext>
    </p:extLst>
  </p:cSld>
  <p:clrMapOvr>
    <a:masterClrMapping/>
  </p:clrMapOvr>
</p:notes>
</file>

<file path=ppt/notesSlides/notesSlide3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59165"/>
      </p:ext>
    </p:extLst>
  </p:cSld>
  <p:clrMapOvr>
    <a:masterClrMapping/>
  </p:clrMapOvr>
</p:notes>
</file>

<file path=ppt/notesSlides/notesSlide3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84793"/>
      </p:ext>
    </p:extLst>
  </p:cSld>
  <p:clrMapOvr>
    <a:masterClrMapping/>
  </p:clrMapOvr>
</p:notes>
</file>

<file path=ppt/notesSlides/notesSlide3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89013"/>
      </p:ext>
    </p:extLst>
  </p:cSld>
  <p:clrMapOvr>
    <a:masterClrMapping/>
  </p:clrMapOvr>
</p:notes>
</file>

<file path=ppt/notesSlides/notesSlide3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32054"/>
      </p:ext>
    </p:extLst>
  </p:cSld>
  <p:clrMapOvr>
    <a:masterClrMapping/>
  </p:clrMapOvr>
</p:notes>
</file>

<file path=ppt/notesSlides/notesSlide3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20009"/>
      </p:ext>
    </p:extLst>
  </p:cSld>
  <p:clrMapOvr>
    <a:masterClrMapping/>
  </p:clrMapOvr>
</p:notes>
</file>

<file path=ppt/notesSlides/notesSlide3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72528"/>
      </p:ext>
    </p:extLst>
  </p:cSld>
  <p:clrMapOvr>
    <a:masterClrMapping/>
  </p:clrMapOvr>
</p:notes>
</file>

<file path=ppt/notesSlides/notesSlide3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34990"/>
      </p:ext>
    </p:extLst>
  </p:cSld>
  <p:clrMapOvr>
    <a:masterClrMapping/>
  </p:clrMapOvr>
</p:notes>
</file>

<file path=ppt/notesSlides/notesSlide3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853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841919"/>
      </p:ext>
    </p:extLst>
  </p:cSld>
  <p:clrMapOvr>
    <a:masterClrMapping/>
  </p:clrMapOvr>
</p:notes>
</file>

<file path=ppt/notesSlides/notesSlide3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53013"/>
      </p:ext>
    </p:extLst>
  </p:cSld>
  <p:clrMapOvr>
    <a:masterClrMapping/>
  </p:clrMapOvr>
</p:notes>
</file>

<file path=ppt/notesSlides/notesSlide3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91337"/>
      </p:ext>
    </p:extLst>
  </p:cSld>
  <p:clrMapOvr>
    <a:masterClrMapping/>
  </p:clrMapOvr>
</p:notes>
</file>

<file path=ppt/notesSlides/notesSlide3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293444"/>
      </p:ext>
    </p:extLst>
  </p:cSld>
  <p:clrMapOvr>
    <a:masterClrMapping/>
  </p:clrMapOvr>
</p:notes>
</file>

<file path=ppt/notesSlides/notesSlide3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7946"/>
      </p:ext>
    </p:extLst>
  </p:cSld>
  <p:clrMapOvr>
    <a:masterClrMapping/>
  </p:clrMapOvr>
</p:notes>
</file>

<file path=ppt/notesSlides/notesSlide3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37014"/>
      </p:ext>
    </p:extLst>
  </p:cSld>
  <p:clrMapOvr>
    <a:masterClrMapping/>
  </p:clrMapOvr>
</p:notes>
</file>

<file path=ppt/notesSlides/notesSlide3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39889"/>
      </p:ext>
    </p:extLst>
  </p:cSld>
  <p:clrMapOvr>
    <a:masterClrMapping/>
  </p:clrMapOvr>
</p:notes>
</file>

<file path=ppt/notesSlides/notesSlide3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9917"/>
      </p:ext>
    </p:extLst>
  </p:cSld>
  <p:clrMapOvr>
    <a:masterClrMapping/>
  </p:clrMapOvr>
</p:notes>
</file>

<file path=ppt/notesSlides/notesSlide3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0327"/>
      </p:ext>
    </p:extLst>
  </p:cSld>
  <p:clrMapOvr>
    <a:masterClrMapping/>
  </p:clrMapOvr>
</p:notes>
</file>

<file path=ppt/notesSlides/notesSlide3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44722"/>
      </p:ext>
    </p:extLst>
  </p:cSld>
  <p:clrMapOvr>
    <a:masterClrMapping/>
  </p:clrMapOvr>
</p:notes>
</file>

<file path=ppt/notesSlides/notesSlide3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387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767520"/>
      </p:ext>
    </p:extLst>
  </p:cSld>
  <p:clrMapOvr>
    <a:masterClrMapping/>
  </p:clrMapOvr>
</p:notes>
</file>

<file path=ppt/notesSlides/notesSlide3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68585"/>
      </p:ext>
    </p:extLst>
  </p:cSld>
  <p:clrMapOvr>
    <a:masterClrMapping/>
  </p:clrMapOvr>
</p:notes>
</file>

<file path=ppt/notesSlides/notesSlide3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637497"/>
      </p:ext>
    </p:extLst>
  </p:cSld>
  <p:clrMapOvr>
    <a:masterClrMapping/>
  </p:clrMapOvr>
</p:notes>
</file>

<file path=ppt/notesSlides/notesSlide3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03631"/>
      </p:ext>
    </p:extLst>
  </p:cSld>
  <p:clrMapOvr>
    <a:masterClrMapping/>
  </p:clrMapOvr>
</p:notes>
</file>

<file path=ppt/notesSlides/notesSlide3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17320"/>
      </p:ext>
    </p:extLst>
  </p:cSld>
  <p:clrMapOvr>
    <a:masterClrMapping/>
  </p:clrMapOvr>
</p:notes>
</file>

<file path=ppt/notesSlides/notesSlide3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4999"/>
      </p:ext>
    </p:extLst>
  </p:cSld>
  <p:clrMapOvr>
    <a:masterClrMapping/>
  </p:clrMapOvr>
</p:notes>
</file>

<file path=ppt/notesSlides/notesSlide3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63255"/>
      </p:ext>
    </p:extLst>
  </p:cSld>
  <p:clrMapOvr>
    <a:masterClrMapping/>
  </p:clrMapOvr>
</p:notes>
</file>

<file path=ppt/notesSlides/notesSlide3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56387"/>
      </p:ext>
    </p:extLst>
  </p:cSld>
  <p:clrMapOvr>
    <a:masterClrMapping/>
  </p:clrMapOvr>
</p:notes>
</file>

<file path=ppt/notesSlides/notesSlide3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07284"/>
      </p:ext>
    </p:extLst>
  </p:cSld>
  <p:clrMapOvr>
    <a:masterClrMapping/>
  </p:clrMapOvr>
</p:notes>
</file>

<file path=ppt/notesSlides/notesSlide3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41179"/>
      </p:ext>
    </p:extLst>
  </p:cSld>
  <p:clrMapOvr>
    <a:masterClrMapping/>
  </p:clrMapOvr>
</p:notes>
</file>

<file path=ppt/notesSlides/notesSlide3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871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01069"/>
      </p:ext>
    </p:extLst>
  </p:cSld>
  <p:clrMapOvr>
    <a:masterClrMapping/>
  </p:clrMapOvr>
</p:notes>
</file>

<file path=ppt/notesSlides/notesSlide3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67842"/>
      </p:ext>
    </p:extLst>
  </p:cSld>
  <p:clrMapOvr>
    <a:masterClrMapping/>
  </p:clrMapOvr>
</p:notes>
</file>

<file path=ppt/notesSlides/notesSlide3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330932"/>
      </p:ext>
    </p:extLst>
  </p:cSld>
  <p:clrMapOvr>
    <a:masterClrMapping/>
  </p:clrMapOvr>
</p:notes>
</file>

<file path=ppt/notesSlides/notesSlide3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476906"/>
      </p:ext>
    </p:extLst>
  </p:cSld>
  <p:clrMapOvr>
    <a:masterClrMapping/>
  </p:clrMapOvr>
</p:notes>
</file>

<file path=ppt/notesSlides/notesSlide3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95885"/>
      </p:ext>
    </p:extLst>
  </p:cSld>
  <p:clrMapOvr>
    <a:masterClrMapping/>
  </p:clrMapOvr>
</p:notes>
</file>

<file path=ppt/notesSlides/notesSlide3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3575"/>
      </p:ext>
    </p:extLst>
  </p:cSld>
  <p:clrMapOvr>
    <a:masterClrMapping/>
  </p:clrMapOvr>
</p:notes>
</file>

<file path=ppt/notesSlides/notesSlide3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89189"/>
      </p:ext>
    </p:extLst>
  </p:cSld>
  <p:clrMapOvr>
    <a:masterClrMapping/>
  </p:clrMapOvr>
</p:notes>
</file>

<file path=ppt/notesSlides/notesSlide3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399902"/>
      </p:ext>
    </p:extLst>
  </p:cSld>
  <p:clrMapOvr>
    <a:masterClrMapping/>
  </p:clrMapOvr>
</p:notes>
</file>

<file path=ppt/notesSlides/notesSlide3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577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879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16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0585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1853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45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177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891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0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449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6304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609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243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15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4655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345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2557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3133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3911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0815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2225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10465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2493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136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52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8318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1324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51265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85257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70832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691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51742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8930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0246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3182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46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8222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54977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0618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9811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8246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9038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9585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0704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0715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3443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12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024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5565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32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0295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08950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0091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2455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9881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6328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88673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78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69713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2229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000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078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1770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5483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59827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24307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3820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80707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67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1649770"/>
            <a:ext cx="6732032" cy="3509551"/>
          </a:xfrm>
        </p:spPr>
        <p:txBody>
          <a:bodyPr anchor="b"/>
          <a:lstStyle>
            <a:lvl1pPr algn="ctr"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5294662"/>
            <a:ext cx="5940029" cy="2433817"/>
          </a:xfrm>
        </p:spPr>
        <p:txBody>
          <a:bodyPr/>
          <a:lstStyle>
            <a:lvl1pPr marL="0" indent="0" algn="ctr">
              <a:buNone/>
              <a:defRPr sz="2079"/>
            </a:lvl1pPr>
            <a:lvl2pPr marL="395981" indent="0" algn="ctr">
              <a:buNone/>
              <a:defRPr sz="1732"/>
            </a:lvl2pPr>
            <a:lvl3pPr marL="791962" indent="0" algn="ctr">
              <a:buNone/>
              <a:defRPr sz="1559"/>
            </a:lvl3pPr>
            <a:lvl4pPr marL="1187943" indent="0" algn="ctr">
              <a:buNone/>
              <a:defRPr sz="1386"/>
            </a:lvl4pPr>
            <a:lvl5pPr marL="1583924" indent="0" algn="ctr">
              <a:buNone/>
              <a:defRPr sz="1386"/>
            </a:lvl5pPr>
            <a:lvl6pPr marL="1979905" indent="0" algn="ctr">
              <a:buNone/>
              <a:defRPr sz="1386"/>
            </a:lvl6pPr>
            <a:lvl7pPr marL="2375886" indent="0" algn="ctr">
              <a:buNone/>
              <a:defRPr sz="1386"/>
            </a:lvl7pPr>
            <a:lvl8pPr marL="2771866" indent="0" algn="ctr">
              <a:buNone/>
              <a:defRPr sz="1386"/>
            </a:lvl8pPr>
            <a:lvl9pPr marL="3167847" indent="0" algn="ctr">
              <a:buNone/>
              <a:defRPr sz="138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42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4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536700"/>
            <a:ext cx="1707758" cy="85428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536700"/>
            <a:ext cx="5024274" cy="85428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96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72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2513159"/>
            <a:ext cx="6831033" cy="4193259"/>
          </a:xfrm>
        </p:spPr>
        <p:txBody>
          <a:bodyPr anchor="b"/>
          <a:lstStyle>
            <a:lvl1pPr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6746088"/>
            <a:ext cx="6831033" cy="2205136"/>
          </a:xfrm>
        </p:spPr>
        <p:txBody>
          <a:bodyPr/>
          <a:lstStyle>
            <a:lvl1pPr marL="0" indent="0">
              <a:buNone/>
              <a:defRPr sz="2079">
                <a:solidFill>
                  <a:schemeClr val="tx1"/>
                </a:solidFill>
              </a:defRPr>
            </a:lvl1pPr>
            <a:lvl2pPr marL="395981" indent="0">
              <a:buNone/>
              <a:defRPr sz="1732">
                <a:solidFill>
                  <a:schemeClr val="tx1">
                    <a:tint val="75000"/>
                  </a:schemeClr>
                </a:solidFill>
              </a:defRPr>
            </a:lvl2pPr>
            <a:lvl3pPr marL="791962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187943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4pPr>
            <a:lvl5pPr marL="1583924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5pPr>
            <a:lvl6pPr marL="1979905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6pPr>
            <a:lvl7pPr marL="237588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7pPr>
            <a:lvl8pPr marL="277186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8pPr>
            <a:lvl9pPr marL="3167847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0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536702"/>
            <a:ext cx="6831033" cy="1948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2471154"/>
            <a:ext cx="3350547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3682228"/>
            <a:ext cx="3350547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2471154"/>
            <a:ext cx="3367048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3682228"/>
            <a:ext cx="3367048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5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29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5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1451426"/>
            <a:ext cx="4009519" cy="7163777"/>
          </a:xfrm>
        </p:spPr>
        <p:txBody>
          <a:bodyPr/>
          <a:lstStyle>
            <a:lvl1pPr>
              <a:defRPr sz="2772"/>
            </a:lvl1pPr>
            <a:lvl2pPr>
              <a:defRPr sz="2425"/>
            </a:lvl2pPr>
            <a:lvl3pPr>
              <a:defRPr sz="2079"/>
            </a:lvl3pPr>
            <a:lvl4pPr>
              <a:defRPr sz="1732"/>
            </a:lvl4pPr>
            <a:lvl5pPr>
              <a:defRPr sz="1732"/>
            </a:lvl5pPr>
            <a:lvl6pPr>
              <a:defRPr sz="1732"/>
            </a:lvl6pPr>
            <a:lvl7pPr>
              <a:defRPr sz="1732"/>
            </a:lvl7pPr>
            <a:lvl8pPr>
              <a:defRPr sz="1732"/>
            </a:lvl8pPr>
            <a:lvl9pPr>
              <a:defRPr sz="17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5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1451426"/>
            <a:ext cx="4009519" cy="7163777"/>
          </a:xfrm>
        </p:spPr>
        <p:txBody>
          <a:bodyPr anchor="t"/>
          <a:lstStyle>
            <a:lvl1pPr marL="0" indent="0">
              <a:buNone/>
              <a:defRPr sz="2772"/>
            </a:lvl1pPr>
            <a:lvl2pPr marL="395981" indent="0">
              <a:buNone/>
              <a:defRPr sz="2425"/>
            </a:lvl2pPr>
            <a:lvl3pPr marL="791962" indent="0">
              <a:buNone/>
              <a:defRPr sz="2079"/>
            </a:lvl3pPr>
            <a:lvl4pPr marL="1187943" indent="0">
              <a:buNone/>
              <a:defRPr sz="1732"/>
            </a:lvl4pPr>
            <a:lvl5pPr marL="1583924" indent="0">
              <a:buNone/>
              <a:defRPr sz="1732"/>
            </a:lvl5pPr>
            <a:lvl6pPr marL="1979905" indent="0">
              <a:buNone/>
              <a:defRPr sz="1732"/>
            </a:lvl6pPr>
            <a:lvl7pPr marL="2375886" indent="0">
              <a:buNone/>
              <a:defRPr sz="1732"/>
            </a:lvl7pPr>
            <a:lvl8pPr marL="2771866" indent="0">
              <a:buNone/>
              <a:defRPr sz="1732"/>
            </a:lvl8pPr>
            <a:lvl9pPr marL="3167847" indent="0">
              <a:buNone/>
              <a:defRPr sz="173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5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536702"/>
            <a:ext cx="6831033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2683500"/>
            <a:ext cx="6831033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79F80-F3E0-1344-992A-4ECB078DD23A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9343248"/>
            <a:ext cx="2673013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1962" rtl="0" eaLnBrk="1" latinLnBrk="0" hangingPunct="1">
        <a:lnSpc>
          <a:spcPct val="90000"/>
        </a:lnSpc>
        <a:spcBef>
          <a:spcPct val="0"/>
        </a:spcBef>
        <a:buNone/>
        <a:defRPr sz="38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7990" indent="-197990" algn="l" defTabSz="791962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2425" kern="1200">
          <a:solidFill>
            <a:schemeClr val="tx1"/>
          </a:solidFill>
          <a:latin typeface="+mn-lt"/>
          <a:ea typeface="+mn-ea"/>
          <a:cs typeface="+mn-cs"/>
        </a:defRPr>
      </a:lvl1pPr>
      <a:lvl2pPr marL="593971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989952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732" kern="1200">
          <a:solidFill>
            <a:schemeClr val="tx1"/>
          </a:solidFill>
          <a:latin typeface="+mn-lt"/>
          <a:ea typeface="+mn-ea"/>
          <a:cs typeface="+mn-cs"/>
        </a:defRPr>
      </a:lvl3pPr>
      <a:lvl4pPr marL="1385933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781914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2177895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573876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969857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365838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1pPr>
      <a:lvl2pPr marL="395981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2pPr>
      <a:lvl3pPr marL="791962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3pPr>
      <a:lvl4pPr marL="1187943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583924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1979905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7588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77186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167847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2CC91A2E-B4D3-2AD6-92FA-2A8A7E00E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12"/>
            <a:ext cx="7920038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49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3995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3533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409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6847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671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2781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1152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9904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6378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5989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13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5065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2478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5592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6585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3413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5172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130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4361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0934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4134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1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6948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86844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1470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4111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1432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75047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4163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MAY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739270" y="768267"/>
            <a:ext cx="6436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“Never give up on a dream just because of the time it will take to accomplish it. The time will pass anyway.” – Earl Nightingale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8402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2425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4445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59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1490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9752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2317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0751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3336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5013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4850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0063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7549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0830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05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52100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9029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8464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4770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1198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22753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6540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46272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73907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4865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31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5269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4075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09183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25032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352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0123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7376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0029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4841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JUNE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37739" y="753871"/>
            <a:ext cx="581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“A year from now you may wish you had started today.” – Karen Lamb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3596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67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02726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6656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12334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31245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68514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3492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67262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48815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7653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64784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13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493255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74187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36640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20943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8365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88884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4816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5956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4130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298637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87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22308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8321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58041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86073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20113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128357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33403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50982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8610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21263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6914" y="365924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JULY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962283" y="768267"/>
            <a:ext cx="6178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“The indispensable first step to getting the things you want out of life is this: decide what you want.” – Ben Stein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01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48933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65772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378697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2034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18271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8719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54633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3983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60802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18655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99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JANUARY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37739" y="753871"/>
            <a:ext cx="581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“I have had dreams, and I’ve had nightmares. I overcame the nightmares because of my dreams.” – Jonas Salk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1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420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51185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74522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3797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67280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23092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91429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89971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06100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35710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44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69761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7979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75374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29638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19555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64244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55350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66868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361455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997053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8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86728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08036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AUGUST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559090" y="767513"/>
            <a:ext cx="4797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“A journey of a thousand miles must begin with a single step.” – Lao Tzu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8989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98705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4863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1491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78437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34863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00962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78169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099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64033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76480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5567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31205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79696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4235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9842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02100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79619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92247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17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78910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94943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13137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60034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6444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62964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400870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23142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79046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05926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471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113593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83714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03810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16461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SEPTEMBER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425760" y="753871"/>
            <a:ext cx="7063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"You can never cross the ocean unless you have the courage to lose sight of the shore." – Christopher Columbus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6756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70951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95985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11965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15790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39299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40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297078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97323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69519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87816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1898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67105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590899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53845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86184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00001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456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978518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70791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00249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354398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11123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2111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16713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0150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24090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69878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205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77885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30242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05671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86174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39106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OCTOBER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37739" y="753871"/>
            <a:ext cx="581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"If you want something you never had, you have to do something you’ve never done." – Thomas Jefferson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39865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03681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23852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59630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43166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20896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51122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08846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23367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81602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95111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37227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01290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82600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981921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7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232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81019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40418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4443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32682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11559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563370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66507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52014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77828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96371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066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19538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62791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11289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52415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235387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21239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62152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NOVEMBER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675204" y="740046"/>
            <a:ext cx="4564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"The distance between your dreams and reality is called action." – Ben Francia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91853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87509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81950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534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51795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14152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12696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1335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517634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9035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69774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00845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97675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16071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413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30972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31162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12012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41320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24657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49071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17995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98884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166536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53245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574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FEBRUARY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37739" y="753871"/>
            <a:ext cx="581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“Amateurs sit and wait for inspiration, the rest of us just get up and go to work.” – Stephen 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23101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46715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84863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50887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71021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51546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91244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39929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DECEMBER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675204" y="740046"/>
            <a:ext cx="4564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"Nobody is too busy, it’s just a matter of priorities." - Unknown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05599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32052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38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57338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85345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69305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58711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64807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30781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22862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41750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58495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41972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526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69601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81497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52266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07308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22438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60525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18701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6950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36160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78676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587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73286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95378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029040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78765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82169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90283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75963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52671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6846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634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893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472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943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608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810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430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643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053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438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736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144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014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91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933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161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9457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629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035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891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514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313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2500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516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05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766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07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514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123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MARCH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37739" y="753871"/>
            <a:ext cx="581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”Do not be embarrassed by your failures, learn from them and start again.” – Richard Branson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200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138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077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787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77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964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53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205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003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9542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559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3603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4659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3363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680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1266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0404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63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1593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3669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8317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1367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008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1657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4640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175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1030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696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37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8505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842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1369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5612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77732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139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05146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APRIL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278852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37739" y="753871"/>
            <a:ext cx="5815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“If you are not willing to risk the usual, you will have to settle for the ordinary.” – Jim </a:t>
            </a:r>
            <a:r>
              <a:rPr lang="en-US" b="1" dirty="0" err="1">
                <a:solidFill>
                  <a:schemeClr val="tx2"/>
                </a:solidFill>
              </a:rPr>
              <a:t>Rohn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37098" y="280297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I’ll hold myself accountable by</a:t>
            </a: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37736" y="4419271"/>
            <a:ext cx="3309066" cy="228762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816172" y="4526054"/>
            <a:ext cx="2884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Important things to remember this month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3957592" y="4422424"/>
            <a:ext cx="3401077" cy="2300934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661850" y="4883601"/>
            <a:ext cx="306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7C8BF-3DB4-4E9F-AD01-B2638DD63B75}"/>
              </a:ext>
            </a:extLst>
          </p:cNvPr>
          <p:cNvSpPr txBox="1"/>
          <p:nvPr/>
        </p:nvSpPr>
        <p:spPr>
          <a:xfrm>
            <a:off x="4051310" y="4523164"/>
            <a:ext cx="2763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            Date      Time</a:t>
            </a:r>
          </a:p>
        </p:txBody>
      </p:sp>
      <p:sp>
        <p:nvSpPr>
          <p:cNvPr id="17" name="Rounded Rectangle 23">
            <a:extLst>
              <a:ext uri="{FF2B5EF4-FFF2-40B4-BE49-F238E27FC236}">
                <a16:creationId xmlns:a16="http://schemas.microsoft.com/office/drawing/2014/main" id="{F7426BCB-8023-4DF1-A560-381EA2E8CA93}"/>
              </a:ext>
            </a:extLst>
          </p:cNvPr>
          <p:cNvSpPr/>
          <p:nvPr/>
        </p:nvSpPr>
        <p:spPr>
          <a:xfrm>
            <a:off x="537736" y="1450447"/>
            <a:ext cx="6839712" cy="1229423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CB494-B816-4B50-AE54-1405F4A9502D}"/>
              </a:ext>
            </a:extLst>
          </p:cNvPr>
          <p:cNvSpPr txBox="1"/>
          <p:nvPr/>
        </p:nvSpPr>
        <p:spPr>
          <a:xfrm>
            <a:off x="634671" y="145764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achieve my dream life, this month I will</a:t>
            </a:r>
          </a:p>
        </p:txBody>
      </p:sp>
      <p:sp>
        <p:nvSpPr>
          <p:cNvPr id="22" name="Rounded Rectangle 23">
            <a:extLst>
              <a:ext uri="{FF2B5EF4-FFF2-40B4-BE49-F238E27FC236}">
                <a16:creationId xmlns:a16="http://schemas.microsoft.com/office/drawing/2014/main" id="{A8B6B858-784E-468C-BD2E-D5F7ABE9102A}"/>
              </a:ext>
            </a:extLst>
          </p:cNvPr>
          <p:cNvSpPr/>
          <p:nvPr/>
        </p:nvSpPr>
        <p:spPr>
          <a:xfrm>
            <a:off x="542590" y="8192600"/>
            <a:ext cx="6839712" cy="15221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F13864-9752-4886-AD95-01FD11E8B455}"/>
              </a:ext>
            </a:extLst>
          </p:cNvPr>
          <p:cNvSpPr txBox="1"/>
          <p:nvPr/>
        </p:nvSpPr>
        <p:spPr>
          <a:xfrm>
            <a:off x="639525" y="820705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Milestones I met last month</a:t>
            </a:r>
          </a:p>
        </p:txBody>
      </p:sp>
      <p:sp>
        <p:nvSpPr>
          <p:cNvPr id="26" name="Rounded Rectangle 23">
            <a:extLst>
              <a:ext uri="{FF2B5EF4-FFF2-40B4-BE49-F238E27FC236}">
                <a16:creationId xmlns:a16="http://schemas.microsoft.com/office/drawing/2014/main" id="{2A5D01C8-E5AB-4806-9B98-48FC1385EE77}"/>
              </a:ext>
            </a:extLst>
          </p:cNvPr>
          <p:cNvSpPr/>
          <p:nvPr/>
        </p:nvSpPr>
        <p:spPr>
          <a:xfrm>
            <a:off x="540163" y="6835039"/>
            <a:ext cx="6839712" cy="124891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9EE20B-6675-4FBA-9B78-E2C631376AC2}"/>
              </a:ext>
            </a:extLst>
          </p:cNvPr>
          <p:cNvSpPr txBox="1"/>
          <p:nvPr/>
        </p:nvSpPr>
        <p:spPr>
          <a:xfrm>
            <a:off x="637098" y="686172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limiting belief I will let go of this month is</a:t>
            </a:r>
          </a:p>
        </p:txBody>
      </p:sp>
      <p:pic>
        <p:nvPicPr>
          <p:cNvPr id="28" name="Graphic 27" descr="A splash">
            <a:extLst>
              <a:ext uri="{FF2B5EF4-FFF2-40B4-BE49-F238E27FC236}">
                <a16:creationId xmlns:a16="http://schemas.microsoft.com/office/drawing/2014/main" id="{A0F67CE6-8C1A-4FB1-81C5-83CF34B6C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612797">
            <a:off x="6259853" y="8379341"/>
            <a:ext cx="1669267" cy="1669267"/>
          </a:xfrm>
          <a:prstGeom prst="rect">
            <a:avLst/>
          </a:prstGeom>
        </p:spPr>
      </p:pic>
      <p:pic>
        <p:nvPicPr>
          <p:cNvPr id="29" name="Graphic 28" descr="A splash">
            <a:extLst>
              <a:ext uri="{FF2B5EF4-FFF2-40B4-BE49-F238E27FC236}">
                <a16:creationId xmlns:a16="http://schemas.microsoft.com/office/drawing/2014/main" id="{B9347599-82D4-4BE4-B68C-6BD0138B8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38415" y="3397900"/>
            <a:ext cx="1755879" cy="1755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92757-1C56-12E9-5CDA-F2D24762C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0467" y="4871259"/>
            <a:ext cx="311532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36507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7412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5650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7293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9F26C54-41BE-9746-8CF1-5A085C33671A}"/>
              </a:ext>
            </a:extLst>
          </p:cNvPr>
          <p:cNvSpPr/>
          <p:nvPr/>
        </p:nvSpPr>
        <p:spPr>
          <a:xfrm>
            <a:off x="3905446" y="1399686"/>
            <a:ext cx="3474427" cy="2631679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4" y="1405196"/>
            <a:ext cx="3276332" cy="545114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erican Typewriter" panose="02090604020004020304" pitchFamily="18" charset="77"/>
                <a:cs typeface="Cavolini" panose="020B0604020202020204" pitchFamily="34" charset="0"/>
              </a:rPr>
              <a:t>AFFIRMATION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090DD2F-7873-8340-901E-706DD2ED1822}"/>
              </a:ext>
            </a:extLst>
          </p:cNvPr>
          <p:cNvSpPr/>
          <p:nvPr/>
        </p:nvSpPr>
        <p:spPr>
          <a:xfrm>
            <a:off x="3888411" y="4118942"/>
            <a:ext cx="3474432" cy="273740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7DD4D4-91AC-4945-A31A-3C79ED4EDDB9}"/>
              </a:ext>
            </a:extLst>
          </p:cNvPr>
          <p:cNvSpPr/>
          <p:nvPr/>
        </p:nvSpPr>
        <p:spPr>
          <a:xfrm>
            <a:off x="540163" y="6948234"/>
            <a:ext cx="6839711" cy="1148955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5" y="8227641"/>
            <a:ext cx="6839711" cy="1284637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89D3EE-EA8A-B647-BC46-33F9A0626E70}"/>
              </a:ext>
            </a:extLst>
          </p:cNvPr>
          <p:cNvSpPr txBox="1"/>
          <p:nvPr/>
        </p:nvSpPr>
        <p:spPr>
          <a:xfrm>
            <a:off x="4070696" y="153097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Must-do Tasks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BA0BFEA-9B05-6D49-BB4C-9CA6F5F52352}"/>
              </a:ext>
            </a:extLst>
          </p:cNvPr>
          <p:cNvSpPr txBox="1"/>
          <p:nvPr/>
        </p:nvSpPr>
        <p:spPr>
          <a:xfrm>
            <a:off x="4070696" y="4164972"/>
            <a:ext cx="273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A43817-38C0-CF45-A87E-07DB471FDD95}"/>
              </a:ext>
            </a:extLst>
          </p:cNvPr>
          <p:cNvSpPr txBox="1"/>
          <p:nvPr/>
        </p:nvSpPr>
        <p:spPr>
          <a:xfrm>
            <a:off x="704273" y="7009062"/>
            <a:ext cx="53191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thing I can do to improve my life today and in the long term is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5" y="8300583"/>
            <a:ext cx="2523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today ends, I feel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merican Typewriter" panose="02090604020004020304" pitchFamily="18" charset="77"/>
            </a:endParaRP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7" y="526125"/>
            <a:ext cx="6839707" cy="808602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540167" y="568347"/>
            <a:ext cx="439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Daily intent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D153BB-7869-437B-9E48-69E1C0B5F1DB}"/>
              </a:ext>
            </a:extLst>
          </p:cNvPr>
          <p:cNvSpPr txBox="1"/>
          <p:nvPr/>
        </p:nvSpPr>
        <p:spPr>
          <a:xfrm>
            <a:off x="704277" y="1768734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Morning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06BFAA-5186-4568-8E2C-BA13242386F5}"/>
              </a:ext>
            </a:extLst>
          </p:cNvPr>
          <p:cNvSpPr txBox="1"/>
          <p:nvPr/>
        </p:nvSpPr>
        <p:spPr>
          <a:xfrm>
            <a:off x="704277" y="338105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Afternoon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E8A4EF-1B36-4032-912E-A6F27BB3F3B6}"/>
              </a:ext>
            </a:extLst>
          </p:cNvPr>
          <p:cNvSpPr txBox="1"/>
          <p:nvPr/>
        </p:nvSpPr>
        <p:spPr>
          <a:xfrm>
            <a:off x="704274" y="5372317"/>
            <a:ext cx="230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merican Typewriter" panose="02090604020004020304" pitchFamily="18" charset="77"/>
              </a:rPr>
              <a:t>________________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035A63-7CFE-4532-A6C7-B560FE6B691F}"/>
              </a:ext>
            </a:extLst>
          </p:cNvPr>
          <p:cNvSpPr txBox="1"/>
          <p:nvPr/>
        </p:nvSpPr>
        <p:spPr>
          <a:xfrm>
            <a:off x="4006523" y="4592213"/>
            <a:ext cx="3238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56FABE6-9D60-4A55-8A3B-8F92EF6E2CCC}"/>
              </a:ext>
            </a:extLst>
          </p:cNvPr>
          <p:cNvSpPr txBox="1"/>
          <p:nvPr/>
        </p:nvSpPr>
        <p:spPr>
          <a:xfrm>
            <a:off x="4070696" y="2090035"/>
            <a:ext cx="3238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2D702-9569-4EE0-94B3-30A0DCF3F334}"/>
              </a:ext>
            </a:extLst>
          </p:cNvPr>
          <p:cNvSpPr txBox="1"/>
          <p:nvPr/>
        </p:nvSpPr>
        <p:spPr>
          <a:xfrm>
            <a:off x="1513665" y="1435950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Meetings and calls</a:t>
            </a:r>
          </a:p>
        </p:txBody>
      </p:sp>
      <p:pic>
        <p:nvPicPr>
          <p:cNvPr id="51" name="Graphic 50" descr="A splash">
            <a:extLst>
              <a:ext uri="{FF2B5EF4-FFF2-40B4-BE49-F238E27FC236}">
                <a16:creationId xmlns:a16="http://schemas.microsoft.com/office/drawing/2014/main" id="{70E98A1B-8B14-4BF8-B295-62AC82731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37821" y="213320"/>
            <a:ext cx="1755879" cy="1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0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1888</TotalTime>
  <Words>16847</Words>
  <Application>Microsoft Office PowerPoint</Application>
  <PresentationFormat>Custom</PresentationFormat>
  <Paragraphs>7444</Paragraphs>
  <Slides>378</Slides>
  <Notes>377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378</vt:i4>
      </vt:variant>
    </vt:vector>
  </HeadingPairs>
  <TitlesOfParts>
    <vt:vector size="384" baseType="lpstr">
      <vt:lpstr>Corbel</vt:lpstr>
      <vt:lpstr>Wingdings</vt:lpstr>
      <vt:lpstr>Arial</vt:lpstr>
      <vt:lpstr>Calibri</vt:lpstr>
      <vt:lpstr>American Typewriter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Seba</dc:creator>
  <cp:lastModifiedBy>Heideli Loubser</cp:lastModifiedBy>
  <cp:revision>65</cp:revision>
  <cp:lastPrinted>2020-11-22T22:04:52Z</cp:lastPrinted>
  <dcterms:created xsi:type="dcterms:W3CDTF">2020-11-22T20:37:08Z</dcterms:created>
  <dcterms:modified xsi:type="dcterms:W3CDTF">2022-05-23T12:10:29Z</dcterms:modified>
</cp:coreProperties>
</file>