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804" r:id="rId1"/>
  </p:sldMasterIdLst>
  <p:notesMasterIdLst>
    <p:notesMasterId r:id="rId75"/>
  </p:notesMasterIdLst>
  <p:sldIdLst>
    <p:sldId id="330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</p:sldIdLst>
  <p:sldSz cx="7920038" cy="10080625"/>
  <p:notesSz cx="6858000" cy="9144000"/>
  <p:embeddedFontLst>
    <p:embeddedFont>
      <p:font typeface="Avenir Next LT Pro" panose="020B0504020202020204" pitchFamily="34" charset="0"/>
      <p:regular r:id="rId76"/>
    </p:embeddedFont>
    <p:embeddedFont>
      <p:font typeface="Bradley Hand ITC" panose="03070402050302030203" pitchFamily="66" charset="0"/>
      <p:regular r:id="rId77"/>
    </p:embeddedFont>
    <p:embeddedFont>
      <p:font typeface="Calibri" panose="020F0502020204030204" pitchFamily="34" charset="0"/>
      <p:regular r:id="rId78"/>
      <p:bold r:id="rId79"/>
      <p:italic r:id="rId80"/>
      <p:boldItalic r:id="rId8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9"/>
  </p:normalViewPr>
  <p:slideViewPr>
    <p:cSldViewPr snapToGrid="0" snapToObjects="1">
      <p:cViewPr varScale="1">
        <p:scale>
          <a:sx n="53" d="100"/>
          <a:sy n="53" d="100"/>
        </p:scale>
        <p:origin x="251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font" Target="fonts/font4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5.fntdata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3.fntdata"/><Relationship Id="rId8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0C230-C026-3B43-AE64-3764D28E84B9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143000"/>
            <a:ext cx="2425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A7B8E-49C8-DC4A-9D98-43B2E028D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46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503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40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56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606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836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82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769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72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53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8946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32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721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5856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939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178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117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539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267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478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040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180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81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257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2681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73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942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723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469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185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584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1431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6008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71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2904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316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910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105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331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9235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09021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29282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76829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2693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03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608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7112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530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364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60282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1211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6436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3967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18965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4482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87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4899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6617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8896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7170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1715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2923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4430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1678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4082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229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26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2018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16669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86347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41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2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AA7B8E-49C8-DC4A-9D98-43B2E028D9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94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08DD-35A4-4D45-A736-0E626F4A85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0005" y="1649770"/>
            <a:ext cx="5940029" cy="3509551"/>
          </a:xfrm>
        </p:spPr>
        <p:txBody>
          <a:bodyPr anchor="b"/>
          <a:lstStyle>
            <a:lvl1pPr algn="ctr">
              <a:defRPr sz="3898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9D530D-E638-46FA-B50D-5E33253BF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0005" y="5294662"/>
            <a:ext cx="5940029" cy="2433817"/>
          </a:xfrm>
        </p:spPr>
        <p:txBody>
          <a:bodyPr/>
          <a:lstStyle>
            <a:lvl1pPr marL="0" indent="0" algn="ctr">
              <a:buNone/>
              <a:defRPr sz="1559"/>
            </a:lvl1pPr>
            <a:lvl2pPr marL="296997" indent="0" algn="ctr">
              <a:buNone/>
              <a:defRPr sz="1299"/>
            </a:lvl2pPr>
            <a:lvl3pPr marL="593994" indent="0" algn="ctr">
              <a:buNone/>
              <a:defRPr sz="1169"/>
            </a:lvl3pPr>
            <a:lvl4pPr marL="890991" indent="0" algn="ctr">
              <a:buNone/>
              <a:defRPr sz="1039"/>
            </a:lvl4pPr>
            <a:lvl5pPr marL="1187988" indent="0" algn="ctr">
              <a:buNone/>
              <a:defRPr sz="1039"/>
            </a:lvl5pPr>
            <a:lvl6pPr marL="1484986" indent="0" algn="ctr">
              <a:buNone/>
              <a:defRPr sz="1039"/>
            </a:lvl6pPr>
            <a:lvl7pPr marL="1781983" indent="0" algn="ctr">
              <a:buNone/>
              <a:defRPr sz="1039"/>
            </a:lvl7pPr>
            <a:lvl8pPr marL="2078980" indent="0" algn="ctr">
              <a:buNone/>
              <a:defRPr sz="1039"/>
            </a:lvl8pPr>
            <a:lvl9pPr marL="2375977" indent="0" algn="ctr">
              <a:buNone/>
              <a:defRPr sz="1039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CD7B2-3467-40C4-B0D7-EB73B2961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E4721-83BD-4F78-8D8F-8F4864893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A5DDC-CADD-46E4-9C54-5BED21EA7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5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954C1-7975-4278-976D-C903FF4DF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C03EE0-A6A7-458C-8CDC-E816B05EF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06CC6-5283-458A-AC4F-56D1883CB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3CABF-73D1-4D5E-B787-43B444826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FDCEC-FCBD-4254-949F-CDE26A061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67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1F6F20-41F8-4E6F-AC81-2A497441F5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667777" y="536700"/>
            <a:ext cx="1707758" cy="8542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144A10-1172-46A1-91CC-EBC8D7DB6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4503" y="536700"/>
            <a:ext cx="5024274" cy="8542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56F5-A66A-4286-9E12-625A56E93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D56FC-7BC0-4AB8-9D33-A74961C4A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726E5-77D0-4684-A21C-C1E8CC13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31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80416-9A3C-4005-B3D1-3704D50E6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9A853-0866-4876-B07D-3281F1B14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AE287-43C5-44BD-B58B-5D32A1B88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0BCAC-F4E7-457E-A67E-B84286E62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3834A-42F2-41F1-8E48-83865165F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1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8C0D5-210F-4B71-AB24-8DB08131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77" y="2513157"/>
            <a:ext cx="6831033" cy="4193259"/>
          </a:xfrm>
        </p:spPr>
        <p:txBody>
          <a:bodyPr anchor="b"/>
          <a:lstStyle>
            <a:lvl1pPr>
              <a:defRPr sz="3898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D6D65-F258-462E-8C7C-98AAEF194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377" y="6746086"/>
            <a:ext cx="6831033" cy="2205136"/>
          </a:xfrm>
        </p:spPr>
        <p:txBody>
          <a:bodyPr/>
          <a:lstStyle>
            <a:lvl1pPr marL="0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1pPr>
            <a:lvl2pPr marL="296997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2pPr>
            <a:lvl3pPr marL="593994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3pPr>
            <a:lvl4pPr marL="890991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4pPr>
            <a:lvl5pPr marL="1187988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5pPr>
            <a:lvl6pPr marL="1484986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6pPr>
            <a:lvl7pPr marL="17819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7pPr>
            <a:lvl8pPr marL="2078980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8pPr>
            <a:lvl9pPr marL="2375977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F6949-4E43-44FD-8B5B-85155F451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A5EB3-661C-4C98-A218-C227065B9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FB047-D4AC-47FA-811B-A0FB74F13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0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0E968-F2ED-4DA5-861C-8B0636684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BBC4A-80DA-416D-84D3-60AEA9531D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4503" y="2683500"/>
            <a:ext cx="3366016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C5EA6E-1C3F-44E0-BDF3-6D321ED9E2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09519" y="2683500"/>
            <a:ext cx="3366016" cy="6396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54CD1-0696-4C1B-B895-C827D66C1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A9321A-6C69-42B9-A0F5-74285E3FA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43C2A-49B0-4EA2-BF66-E03590C3B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6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2D8CD-F689-415E-AF08-CD5B1979D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534" y="536701"/>
            <a:ext cx="6831033" cy="1948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3F4A8-67F0-4A96-AC81-D9EA3D720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5535" y="2471154"/>
            <a:ext cx="3350547" cy="121107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D986B5-17B4-4849-94FC-30230DFC57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5535" y="3682228"/>
            <a:ext cx="3350547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5B37A8-3FAB-468B-8E58-24BA80CC2B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009519" y="2471154"/>
            <a:ext cx="3367048" cy="121107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36E7F2-A057-4537-BEA9-29513DFE14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09519" y="3682228"/>
            <a:ext cx="3367048" cy="54160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AEC655-9971-4913-BA61-A952356A7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0833C1-6DC7-4169-A532-E6755E55B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B6CE9-0DEB-49D7-A6EC-BBF88BE9C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C8709-E7B7-4193-AEE0-A2AD2031B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52BD4F-EA00-4D52-B046-39F5B5E92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4277BC-0A55-47E4-ACCF-6C67FA457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9F502-0658-41AB-B4C0-8FAFCBBE3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10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D9D207-9F85-4983-BE08-F705D82D5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286427-8FDA-4E47-A98E-F895958FB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5B2B15-D26B-45F2-B0BC-3EDF48A9F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46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3EC03-9A81-4375-9F19-12041F4E8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535" y="672042"/>
            <a:ext cx="2554418" cy="2352146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CBF01-8894-4DB8-9673-4FA84D17E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7048" y="1451424"/>
            <a:ext cx="4009519" cy="7163777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048DA7-D258-41E6-9F13-C2DE403B5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5535" y="3024188"/>
            <a:ext cx="2554418" cy="5602681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B47AA-4D83-4CA4-A3E8-46B5342A8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7EA076-F791-476C-8581-03D8EC9C1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6E56C-A0E9-43D6-A8DE-204410146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8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FD25D-AA76-4426-B7AC-27A0D7199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535" y="672042"/>
            <a:ext cx="2554418" cy="2352146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75E020-4383-4E25-9A50-4FB67CC0C7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67048" y="1451424"/>
            <a:ext cx="4009519" cy="7163777"/>
          </a:xfrm>
        </p:spPr>
        <p:txBody>
          <a:bodyPr/>
          <a:lstStyle>
            <a:lvl1pPr marL="0" indent="0">
              <a:buNone/>
              <a:defRPr sz="2079"/>
            </a:lvl1pPr>
            <a:lvl2pPr marL="296997" indent="0">
              <a:buNone/>
              <a:defRPr sz="1819"/>
            </a:lvl2pPr>
            <a:lvl3pPr marL="593994" indent="0">
              <a:buNone/>
              <a:defRPr sz="1559"/>
            </a:lvl3pPr>
            <a:lvl4pPr marL="890991" indent="0">
              <a:buNone/>
              <a:defRPr sz="1299"/>
            </a:lvl4pPr>
            <a:lvl5pPr marL="1187988" indent="0">
              <a:buNone/>
              <a:defRPr sz="1299"/>
            </a:lvl5pPr>
            <a:lvl6pPr marL="1484986" indent="0">
              <a:buNone/>
              <a:defRPr sz="1299"/>
            </a:lvl6pPr>
            <a:lvl7pPr marL="1781983" indent="0">
              <a:buNone/>
              <a:defRPr sz="1299"/>
            </a:lvl7pPr>
            <a:lvl8pPr marL="2078980" indent="0">
              <a:buNone/>
              <a:defRPr sz="1299"/>
            </a:lvl8pPr>
            <a:lvl9pPr marL="2375977" indent="0">
              <a:buNone/>
              <a:defRPr sz="1299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BDD275-300C-4D4C-82DF-C2EFFB0871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5535" y="3024188"/>
            <a:ext cx="2554418" cy="5602681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0F66AE-B471-4019-B93D-968E36A56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7F8A5-A1EE-4D55-8047-27E94DA0B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A6E84-EE8D-40B8-B848-45B733FB0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8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8CB864-3D51-4712-9482-1740BB59E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503" y="536701"/>
            <a:ext cx="6831033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9DD89-F370-4E06-A83E-09BD4B4DE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4503" y="2683500"/>
            <a:ext cx="6831033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AEED3-0962-4203-8DEA-996EEF16A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4502" y="9343247"/>
            <a:ext cx="1782009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79F80-F3E0-1344-992A-4ECB078DD23A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8F89B-1794-4C7E-8234-6F14F6B6D8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23513" y="9343247"/>
            <a:ext cx="2673013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B287D-2D10-4FC7-8FFC-178EF67C8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93527" y="9343247"/>
            <a:ext cx="1782009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E7022-CCD4-BE4E-83F7-445AA4B36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5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593994" rtl="0" eaLnBrk="1" latinLnBrk="0" hangingPunct="1">
        <a:lnSpc>
          <a:spcPct val="90000"/>
        </a:lnSpc>
        <a:spcBef>
          <a:spcPct val="0"/>
        </a:spcBef>
        <a:buNone/>
        <a:defRPr sz="2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499" indent="-148499" algn="l" defTabSz="593994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4549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42493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299" kern="1200">
          <a:solidFill>
            <a:schemeClr val="tx1"/>
          </a:solidFill>
          <a:latin typeface="+mn-lt"/>
          <a:ea typeface="+mn-ea"/>
          <a:cs typeface="+mn-cs"/>
        </a:defRPr>
      </a:lvl3pPr>
      <a:lvl4pPr marL="1039490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336487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633484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930481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227478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52447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6997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3994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0991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7988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4986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1983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8980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5977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B9976D-AE3D-426D-75FD-F9DC1101F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12"/>
            <a:ext cx="7920037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988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am clear and focused on my goals.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480426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097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am incredibly determined and motivated.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382595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160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have unending enthusiasm and confidence.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1547840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314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884411" y="863734"/>
            <a:ext cx="609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take huge steps towards my goals each day.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648628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871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have a clear vision achieving my goals.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00510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23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16230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smash my goals with ease.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4067514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believe I will be successful.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4276981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763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smash every goal I set.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3725719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373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am unstoppable.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0390395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437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All my dreams are coming true.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832435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1718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765331" y="835979"/>
            <a:ext cx="6335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My goals are taking me on an incredible journey.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6527285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744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441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084645" y="849462"/>
            <a:ext cx="5696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have the perseverance to reach all my goals.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1216076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6541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884411" y="862047"/>
            <a:ext cx="609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am on track for my success.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6066172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9843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My tenacity ensures my success.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1940226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880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731041" y="849462"/>
            <a:ext cx="6381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intentionally work towards my goals every day.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8201837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171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03252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am deliberate with my time and effort towards my goals.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9824977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985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am living my best life right now.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1406621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deserve the success I intend to achieve.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2378973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9012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am focused and make informed decisions.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4393617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5479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have the power to change my life.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8499668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2965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take action and get things done.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5643139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909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Today, I am truly attentive on my work.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3127099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2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8995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431502" y="835979"/>
            <a:ext cx="700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have the clarity and energy to make today a success.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2462766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5183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665217" y="587530"/>
            <a:ext cx="4535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My efforts are focused on the things I want to accomplish.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3261571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0588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975094" y="849462"/>
            <a:ext cx="591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live my life as the exciting adventure that it is.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22924841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5407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00701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know where I'm headed, and the actions needed to get there.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134829573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13132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714531" y="849462"/>
            <a:ext cx="6436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My daily goals ensure I reach my long-term goals.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42362374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56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My priorities are aligned with my goals.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48659844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586998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live in the present and take action each day to ensure a beautiful future.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169954050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88836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884411" y="835979"/>
            <a:ext cx="609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face difficult situations with grace and courage.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7689494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56502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always find solutions to obstacles I face.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5702845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95720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am calm and focused in all that I do.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423929457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04154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600701"/>
            <a:ext cx="535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release all negativity and focus on the positive things in my life.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7312417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233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7367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am committed to being productive today.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59153822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82411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I have everything I need to reach my goals.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291662757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76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F0370E-398D-1049-8201-05DF72E2DAEC}"/>
              </a:ext>
            </a:extLst>
          </p:cNvPr>
          <p:cNvSpPr txBox="1"/>
          <p:nvPr/>
        </p:nvSpPr>
        <p:spPr>
          <a:xfrm>
            <a:off x="1255722" y="849462"/>
            <a:ext cx="535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+mj-lt"/>
                <a:cs typeface="Cavolini" panose="020B0604020202020204" pitchFamily="34" charset="0"/>
              </a:rPr>
              <a:t>My intense purpose brings me success.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43B449-7A40-A14C-8FD4-2DA4F6149062}"/>
              </a:ext>
            </a:extLst>
          </p:cNvPr>
          <p:cNvSpPr txBox="1"/>
          <p:nvPr/>
        </p:nvSpPr>
        <p:spPr>
          <a:xfrm>
            <a:off x="599041" y="7851137"/>
            <a:ext cx="6522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93F9BD-7F72-404F-86B1-06491152B8A4}"/>
              </a:ext>
            </a:extLst>
          </p:cNvPr>
          <p:cNvCxnSpPr>
            <a:cxnSpLocks/>
          </p:cNvCxnSpPr>
          <p:nvPr/>
        </p:nvCxnSpPr>
        <p:spPr>
          <a:xfrm>
            <a:off x="1439581" y="1243782"/>
            <a:ext cx="4768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9F26C54-41BE-9746-8CF1-5A085C33671A}"/>
              </a:ext>
            </a:extLst>
          </p:cNvPr>
          <p:cNvSpPr/>
          <p:nvPr/>
        </p:nvSpPr>
        <p:spPr>
          <a:xfrm>
            <a:off x="3981832" y="1588306"/>
            <a:ext cx="3370980" cy="266591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67226" y="1588306"/>
            <a:ext cx="3297121" cy="2673719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merican Typewriter" panose="02090604020004020304" pitchFamily="18" charset="77"/>
                <a:cs typeface="Cavolini" panose="020B0604020202020204" pitchFamily="34" charset="0"/>
              </a:rPr>
              <a:t>AFFIRMATION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5516C9D-3856-254F-A02A-4C137A2F8C76}"/>
              </a:ext>
            </a:extLst>
          </p:cNvPr>
          <p:cNvSpPr/>
          <p:nvPr/>
        </p:nvSpPr>
        <p:spPr>
          <a:xfrm>
            <a:off x="547609" y="4409730"/>
            <a:ext cx="3297123" cy="261757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090DD2F-7873-8340-901E-706DD2ED1822}"/>
              </a:ext>
            </a:extLst>
          </p:cNvPr>
          <p:cNvSpPr/>
          <p:nvPr/>
        </p:nvSpPr>
        <p:spPr>
          <a:xfrm>
            <a:off x="3981839" y="4394946"/>
            <a:ext cx="3370973" cy="2617572"/>
          </a:xfrm>
          <a:prstGeom prst="round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68C323E-D258-4548-B540-4FE282F3CC14}"/>
              </a:ext>
            </a:extLst>
          </p:cNvPr>
          <p:cNvSpPr/>
          <p:nvPr/>
        </p:nvSpPr>
        <p:spPr>
          <a:xfrm>
            <a:off x="513101" y="7150789"/>
            <a:ext cx="6839711" cy="260342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3C618-BE9D-8646-89C3-ED3ADBF617DD}"/>
              </a:ext>
            </a:extLst>
          </p:cNvPr>
          <p:cNvSpPr txBox="1"/>
          <p:nvPr/>
        </p:nvSpPr>
        <p:spPr>
          <a:xfrm>
            <a:off x="671452" y="482580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E49293-86C0-4F4C-8676-9DC60FD7B49E}"/>
              </a:ext>
            </a:extLst>
          </p:cNvPr>
          <p:cNvSpPr txBox="1"/>
          <p:nvPr/>
        </p:nvSpPr>
        <p:spPr>
          <a:xfrm>
            <a:off x="711775" y="2024463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E3FA4A-2ADE-424D-BDC0-8028436D836F}"/>
              </a:ext>
            </a:extLst>
          </p:cNvPr>
          <p:cNvSpPr txBox="1"/>
          <p:nvPr/>
        </p:nvSpPr>
        <p:spPr>
          <a:xfrm>
            <a:off x="4200768" y="2423499"/>
            <a:ext cx="29331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A5E47A-FFCA-D646-B0B7-575EF4EDED31}"/>
              </a:ext>
            </a:extLst>
          </p:cNvPr>
          <p:cNvSpPr txBox="1"/>
          <p:nvPr/>
        </p:nvSpPr>
        <p:spPr>
          <a:xfrm>
            <a:off x="4176470" y="4816031"/>
            <a:ext cx="29331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0AB556-B05D-1148-8CE3-555D6A280A20}"/>
              </a:ext>
            </a:extLst>
          </p:cNvPr>
          <p:cNvSpPr txBox="1"/>
          <p:nvPr/>
        </p:nvSpPr>
        <p:spPr>
          <a:xfrm>
            <a:off x="748592" y="1636390"/>
            <a:ext cx="29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focusing on…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89D3EE-EA8A-B647-BC46-33F9A0626E70}"/>
              </a:ext>
            </a:extLst>
          </p:cNvPr>
          <p:cNvSpPr txBox="1"/>
          <p:nvPr/>
        </p:nvSpPr>
        <p:spPr>
          <a:xfrm>
            <a:off x="4275152" y="1636390"/>
            <a:ext cx="289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 journey to success is filled with…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5F2CE-535B-4847-AEFF-E5D94EBECDAA}"/>
              </a:ext>
            </a:extLst>
          </p:cNvPr>
          <p:cNvSpPr txBox="1"/>
          <p:nvPr/>
        </p:nvSpPr>
        <p:spPr>
          <a:xfrm>
            <a:off x="732595" y="4431163"/>
            <a:ext cx="3112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Right now, I’m struggling with…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4CE394-AF06-AD44-8A1F-FF6B4FA922B3}"/>
              </a:ext>
            </a:extLst>
          </p:cNvPr>
          <p:cNvSpPr txBox="1"/>
          <p:nvPr/>
        </p:nvSpPr>
        <p:spPr>
          <a:xfrm>
            <a:off x="748592" y="7258708"/>
            <a:ext cx="352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things I am grateful for…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9FFE2A-F8E7-48C9-B5A6-23029F5FD7C6}"/>
              </a:ext>
            </a:extLst>
          </p:cNvPr>
          <p:cNvSpPr txBox="1"/>
          <p:nvPr/>
        </p:nvSpPr>
        <p:spPr>
          <a:xfrm>
            <a:off x="4275152" y="4431163"/>
            <a:ext cx="311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Today I am one step closer to…</a:t>
            </a:r>
          </a:p>
        </p:txBody>
      </p:sp>
    </p:spTree>
    <p:extLst>
      <p:ext uri="{BB962C8B-B14F-4D97-AF65-F5344CB8AC3E}">
        <p14:creationId xmlns:p14="http://schemas.microsoft.com/office/powerpoint/2010/main" val="3344541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3AFF93-85C6-6745-840A-50E76916C20F}"/>
              </a:ext>
            </a:extLst>
          </p:cNvPr>
          <p:cNvSpPr txBox="1"/>
          <p:nvPr/>
        </p:nvSpPr>
        <p:spPr>
          <a:xfrm>
            <a:off x="540163" y="976765"/>
            <a:ext cx="6839712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____________________________________________________</a:t>
            </a:r>
          </a:p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1D22DC-8710-4042-B8DE-DC925488099B}"/>
              </a:ext>
            </a:extLst>
          </p:cNvPr>
          <p:cNvSpPr txBox="1"/>
          <p:nvPr/>
        </p:nvSpPr>
        <p:spPr>
          <a:xfrm>
            <a:off x="5338682" y="91286"/>
            <a:ext cx="258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avolini" panose="03000502040302020204" pitchFamily="66" charset="0"/>
              </a:rPr>
              <a:t>Date: ___________ 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054D52C-2A5F-F242-8EC3-012F7C6B82AE}"/>
              </a:ext>
            </a:extLst>
          </p:cNvPr>
          <p:cNvSpPr/>
          <p:nvPr/>
        </p:nvSpPr>
        <p:spPr>
          <a:xfrm>
            <a:off x="540163" y="643498"/>
            <a:ext cx="6839712" cy="901256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640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 light journal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C1DF87"/>
      </a:accent1>
      <a:accent2>
        <a:srgbClr val="9FD37C"/>
      </a:accent2>
      <a:accent3>
        <a:srgbClr val="7DD4A8"/>
      </a:accent3>
      <a:accent4>
        <a:srgbClr val="B4E6DA"/>
      </a:accent4>
      <a:accent5>
        <a:srgbClr val="DBEFF5"/>
      </a:accent5>
      <a:accent6>
        <a:srgbClr val="DCF3FD"/>
      </a:accent6>
      <a:hlink>
        <a:srgbClr val="FDE4CB"/>
      </a:hlink>
      <a:folHlink>
        <a:srgbClr val="F0E7CE"/>
      </a:folHlink>
    </a:clrScheme>
    <a:fontScheme name="Custom 4 new">
      <a:majorFont>
        <a:latin typeface="Avenir Next LT Pro"/>
        <a:ea typeface=""/>
        <a:cs typeface=""/>
      </a:majorFont>
      <a:minorFont>
        <a:latin typeface="Bradley Han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4142</TotalTime>
  <Words>4042</Words>
  <Application>Microsoft Office PowerPoint</Application>
  <PresentationFormat>Custom</PresentationFormat>
  <Paragraphs>2484</Paragraphs>
  <Slides>73</Slides>
  <Notes>72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9" baseType="lpstr">
      <vt:lpstr>American Typewriter</vt:lpstr>
      <vt:lpstr>Arial</vt:lpstr>
      <vt:lpstr>Bradley Hand ITC</vt:lpstr>
      <vt:lpstr>Calibri</vt:lpstr>
      <vt:lpstr>Avenir Next LT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Alice Seba</dc:creator>
  <cp:lastModifiedBy>Heideli Loubser</cp:lastModifiedBy>
  <cp:revision>81</cp:revision>
  <cp:lastPrinted>2020-11-22T22:04:52Z</cp:lastPrinted>
  <dcterms:created xsi:type="dcterms:W3CDTF">2020-11-22T20:37:08Z</dcterms:created>
  <dcterms:modified xsi:type="dcterms:W3CDTF">2022-05-23T18:27:12Z</dcterms:modified>
</cp:coreProperties>
</file>