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168.xml" ContentType="application/vnd.openxmlformats-officedocument.presentationml.notesSlide+xml"/>
  <Override PartName="/ppt/notesSlides/notesSlide169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75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79.xml" ContentType="application/vnd.openxmlformats-officedocument.presentationml.notesSlide+xml"/>
  <Override PartName="/ppt/notesSlides/notesSlide180.xml" ContentType="application/vnd.openxmlformats-officedocument.presentationml.notesSlide+xml"/>
  <Override PartName="/ppt/notesSlides/notesSlide181.xml" ContentType="application/vnd.openxmlformats-officedocument.presentationml.notesSlide+xml"/>
  <Override PartName="/ppt/notesSlides/notesSlide182.xml" ContentType="application/vnd.openxmlformats-officedocument.presentationml.notesSlide+xml"/>
  <Override PartName="/ppt/notesSlides/notesSlide183.xml" ContentType="application/vnd.openxmlformats-officedocument.presentationml.notesSlide+xml"/>
  <Override PartName="/ppt/notesSlides/notesSlide184.xml" ContentType="application/vnd.openxmlformats-officedocument.presentationml.notesSlide+xml"/>
  <Override PartName="/ppt/notesSlides/notesSlide185.xml" ContentType="application/vnd.openxmlformats-officedocument.presentationml.notesSlide+xml"/>
  <Override PartName="/ppt/notesSlides/notesSlide186.xml" ContentType="application/vnd.openxmlformats-officedocument.presentationml.notesSlide+xml"/>
  <Override PartName="/ppt/notesSlides/notesSlide187.xml" ContentType="application/vnd.openxmlformats-officedocument.presentationml.notesSlide+xml"/>
  <Override PartName="/ppt/notesSlides/notesSlide188.xml" ContentType="application/vnd.openxmlformats-officedocument.presentationml.notesSlide+xml"/>
  <Override PartName="/ppt/notesSlides/notesSlide189.xml" ContentType="application/vnd.openxmlformats-officedocument.presentationml.notesSlide+xml"/>
  <Override PartName="/ppt/notesSlides/notesSlide190.xml" ContentType="application/vnd.openxmlformats-officedocument.presentationml.notesSlide+xml"/>
  <Override PartName="/ppt/notesSlides/notesSlide191.xml" ContentType="application/vnd.openxmlformats-officedocument.presentationml.notesSlide+xml"/>
  <Override PartName="/ppt/notesSlides/notesSlide192.xml" ContentType="application/vnd.openxmlformats-officedocument.presentationml.notesSlide+xml"/>
  <Override PartName="/ppt/notesSlides/notesSlide193.xml" ContentType="application/vnd.openxmlformats-officedocument.presentationml.notesSlide+xml"/>
  <Override PartName="/ppt/notesSlides/notesSlide194.xml" ContentType="application/vnd.openxmlformats-officedocument.presentationml.notesSlide+xml"/>
  <Override PartName="/ppt/notesSlides/notesSlide195.xml" ContentType="application/vnd.openxmlformats-officedocument.presentationml.notesSlide+xml"/>
  <Override PartName="/ppt/notesSlides/notesSlide196.xml" ContentType="application/vnd.openxmlformats-officedocument.presentationml.notesSlide+xml"/>
  <Override PartName="/ppt/notesSlides/notesSlide197.xml" ContentType="application/vnd.openxmlformats-officedocument.presentationml.notesSlide+xml"/>
  <Override PartName="/ppt/notesSlides/notesSlide198.xml" ContentType="application/vnd.openxmlformats-officedocument.presentationml.notesSlide+xml"/>
  <Override PartName="/ppt/notesSlides/notesSlide199.xml" ContentType="application/vnd.openxmlformats-officedocument.presentationml.notesSlide+xml"/>
  <Override PartName="/ppt/notesSlides/notesSlide200.xml" ContentType="application/vnd.openxmlformats-officedocument.presentationml.notesSlide+xml"/>
  <Override PartName="/ppt/notesSlides/notesSlide201.xml" ContentType="application/vnd.openxmlformats-officedocument.presentationml.notesSlide+xml"/>
  <Override PartName="/ppt/notesSlides/notesSlide202.xml" ContentType="application/vnd.openxmlformats-officedocument.presentationml.notesSlide+xml"/>
  <Override PartName="/ppt/notesSlides/notesSlide203.xml" ContentType="application/vnd.openxmlformats-officedocument.presentationml.notesSlide+xml"/>
  <Override PartName="/ppt/notesSlides/notesSlide204.xml" ContentType="application/vnd.openxmlformats-officedocument.presentationml.notesSlide+xml"/>
  <Override PartName="/ppt/notesSlides/notesSlide205.xml" ContentType="application/vnd.openxmlformats-officedocument.presentationml.notesSlide+xml"/>
  <Override PartName="/ppt/notesSlides/notesSlide206.xml" ContentType="application/vnd.openxmlformats-officedocument.presentationml.notesSlide+xml"/>
  <Override PartName="/ppt/notesSlides/notesSlide207.xml" ContentType="application/vnd.openxmlformats-officedocument.presentationml.notesSlide+xml"/>
  <Override PartName="/ppt/notesSlides/notesSlide208.xml" ContentType="application/vnd.openxmlformats-officedocument.presentationml.notesSlide+xml"/>
  <Override PartName="/ppt/notesSlides/notesSlide209.xml" ContentType="application/vnd.openxmlformats-officedocument.presentationml.notesSlide+xml"/>
  <Override PartName="/ppt/notesSlides/notesSlide210.xml" ContentType="application/vnd.openxmlformats-officedocument.presentationml.notesSlide+xml"/>
  <Override PartName="/ppt/notesSlides/notesSlide211.xml" ContentType="application/vnd.openxmlformats-officedocument.presentationml.notesSlide+xml"/>
  <Override PartName="/ppt/notesSlides/notesSlide212.xml" ContentType="application/vnd.openxmlformats-officedocument.presentationml.notesSlide+xml"/>
  <Override PartName="/ppt/notesSlides/notesSlide213.xml" ContentType="application/vnd.openxmlformats-officedocument.presentationml.notesSlide+xml"/>
  <Override PartName="/ppt/notesSlides/notesSlide214.xml" ContentType="application/vnd.openxmlformats-officedocument.presentationml.notesSlide+xml"/>
  <Override PartName="/ppt/notesSlides/notesSlide215.xml" ContentType="application/vnd.openxmlformats-officedocument.presentationml.notesSlide+xml"/>
  <Override PartName="/ppt/notesSlides/notesSlide216.xml" ContentType="application/vnd.openxmlformats-officedocument.presentationml.notesSlide+xml"/>
  <Override PartName="/ppt/notesSlides/notesSlide217.xml" ContentType="application/vnd.openxmlformats-officedocument.presentationml.notesSlide+xml"/>
  <Override PartName="/ppt/notesSlides/notesSlide218.xml" ContentType="application/vnd.openxmlformats-officedocument.presentationml.notesSlide+xml"/>
  <Override PartName="/ppt/notesSlides/notesSlide219.xml" ContentType="application/vnd.openxmlformats-officedocument.presentationml.notesSlide+xml"/>
  <Override PartName="/ppt/notesSlides/notesSlide220.xml" ContentType="application/vnd.openxmlformats-officedocument.presentationml.notesSlide+xml"/>
  <Override PartName="/ppt/notesSlides/notesSlide221.xml" ContentType="application/vnd.openxmlformats-officedocument.presentationml.notesSlide+xml"/>
  <Override PartName="/ppt/notesSlides/notesSlide222.xml" ContentType="application/vnd.openxmlformats-officedocument.presentationml.notesSlide+xml"/>
  <Override PartName="/ppt/notesSlides/notesSlide223.xml" ContentType="application/vnd.openxmlformats-officedocument.presentationml.notesSlide+xml"/>
  <Override PartName="/ppt/notesSlides/notesSlide224.xml" ContentType="application/vnd.openxmlformats-officedocument.presentationml.notesSlide+xml"/>
  <Override PartName="/ppt/notesSlides/notesSlide225.xml" ContentType="application/vnd.openxmlformats-officedocument.presentationml.notesSlide+xml"/>
  <Override PartName="/ppt/notesSlides/notesSlide226.xml" ContentType="application/vnd.openxmlformats-officedocument.presentationml.notesSlide+xml"/>
  <Override PartName="/ppt/notesSlides/notesSlide227.xml" ContentType="application/vnd.openxmlformats-officedocument.presentationml.notesSlide+xml"/>
  <Override PartName="/ppt/notesSlides/notesSlide228.xml" ContentType="application/vnd.openxmlformats-officedocument.presentationml.notesSlide+xml"/>
  <Override PartName="/ppt/notesSlides/notesSlide229.xml" ContentType="application/vnd.openxmlformats-officedocument.presentationml.notesSlide+xml"/>
  <Override PartName="/ppt/notesSlides/notesSlide230.xml" ContentType="application/vnd.openxmlformats-officedocument.presentationml.notesSlide+xml"/>
  <Override PartName="/ppt/notesSlides/notesSlide231.xml" ContentType="application/vnd.openxmlformats-officedocument.presentationml.notesSlide+xml"/>
  <Override PartName="/ppt/notesSlides/notesSlide232.xml" ContentType="application/vnd.openxmlformats-officedocument.presentationml.notesSlide+xml"/>
  <Override PartName="/ppt/notesSlides/notesSlide233.xml" ContentType="application/vnd.openxmlformats-officedocument.presentationml.notesSlide+xml"/>
  <Override PartName="/ppt/notesSlides/notesSlide234.xml" ContentType="application/vnd.openxmlformats-officedocument.presentationml.notesSlide+xml"/>
  <Override PartName="/ppt/notesSlides/notesSlide235.xml" ContentType="application/vnd.openxmlformats-officedocument.presentationml.notesSlide+xml"/>
  <Override PartName="/ppt/notesSlides/notesSlide236.xml" ContentType="application/vnd.openxmlformats-officedocument.presentationml.notesSlide+xml"/>
  <Override PartName="/ppt/notesSlides/notesSlide237.xml" ContentType="application/vnd.openxmlformats-officedocument.presentationml.notesSlide+xml"/>
  <Override PartName="/ppt/notesSlides/notesSlide238.xml" ContentType="application/vnd.openxmlformats-officedocument.presentationml.notesSlide+xml"/>
  <Override PartName="/ppt/notesSlides/notesSlide239.xml" ContentType="application/vnd.openxmlformats-officedocument.presentationml.notesSlide+xml"/>
  <Override PartName="/ppt/notesSlides/notesSlide240.xml" ContentType="application/vnd.openxmlformats-officedocument.presentationml.notesSlide+xml"/>
  <Override PartName="/ppt/notesSlides/notesSlide241.xml" ContentType="application/vnd.openxmlformats-officedocument.presentationml.notesSlide+xml"/>
  <Override PartName="/ppt/notesSlides/notesSlide242.xml" ContentType="application/vnd.openxmlformats-officedocument.presentationml.notesSlide+xml"/>
  <Override PartName="/ppt/notesSlides/notesSlide243.xml" ContentType="application/vnd.openxmlformats-officedocument.presentationml.notesSlide+xml"/>
  <Override PartName="/ppt/notesSlides/notesSlide244.xml" ContentType="application/vnd.openxmlformats-officedocument.presentationml.notesSlide+xml"/>
  <Override PartName="/ppt/notesSlides/notesSlide245.xml" ContentType="application/vnd.openxmlformats-officedocument.presentationml.notesSlide+xml"/>
  <Override PartName="/ppt/notesSlides/notesSlide246.xml" ContentType="application/vnd.openxmlformats-officedocument.presentationml.notesSlide+xml"/>
  <Override PartName="/ppt/notesSlides/notesSlide247.xml" ContentType="application/vnd.openxmlformats-officedocument.presentationml.notesSlide+xml"/>
  <Override PartName="/ppt/notesSlides/notesSlide248.xml" ContentType="application/vnd.openxmlformats-officedocument.presentationml.notesSlide+xml"/>
  <Override PartName="/ppt/notesSlides/notesSlide249.xml" ContentType="application/vnd.openxmlformats-officedocument.presentationml.notesSlide+xml"/>
  <Override PartName="/ppt/notesSlides/notesSlide250.xml" ContentType="application/vnd.openxmlformats-officedocument.presentationml.notesSlide+xml"/>
  <Override PartName="/ppt/notesSlides/notesSlide251.xml" ContentType="application/vnd.openxmlformats-officedocument.presentationml.notesSlide+xml"/>
  <Override PartName="/ppt/notesSlides/notesSlide252.xml" ContentType="application/vnd.openxmlformats-officedocument.presentationml.notesSlide+xml"/>
  <Override PartName="/ppt/notesSlides/notesSlide253.xml" ContentType="application/vnd.openxmlformats-officedocument.presentationml.notesSlide+xml"/>
  <Override PartName="/ppt/notesSlides/notesSlide254.xml" ContentType="application/vnd.openxmlformats-officedocument.presentationml.notesSlide+xml"/>
  <Override PartName="/ppt/notesSlides/notesSlide255.xml" ContentType="application/vnd.openxmlformats-officedocument.presentationml.notesSlide+xml"/>
  <Override PartName="/ppt/notesSlides/notesSlide256.xml" ContentType="application/vnd.openxmlformats-officedocument.presentationml.notesSlide+xml"/>
  <Override PartName="/ppt/notesSlides/notesSlide257.xml" ContentType="application/vnd.openxmlformats-officedocument.presentationml.notesSlide+xml"/>
  <Override PartName="/ppt/notesSlides/notesSlide258.xml" ContentType="application/vnd.openxmlformats-officedocument.presentationml.notesSlide+xml"/>
  <Override PartName="/ppt/notesSlides/notesSlide259.xml" ContentType="application/vnd.openxmlformats-officedocument.presentationml.notesSlide+xml"/>
  <Override PartName="/ppt/notesSlides/notesSlide260.xml" ContentType="application/vnd.openxmlformats-officedocument.presentationml.notesSlide+xml"/>
  <Override PartName="/ppt/notesSlides/notesSlide261.xml" ContentType="application/vnd.openxmlformats-officedocument.presentationml.notesSlide+xml"/>
  <Override PartName="/ppt/notesSlides/notesSlide262.xml" ContentType="application/vnd.openxmlformats-officedocument.presentationml.notesSlide+xml"/>
  <Override PartName="/ppt/notesSlides/notesSlide263.xml" ContentType="application/vnd.openxmlformats-officedocument.presentationml.notesSlide+xml"/>
  <Override PartName="/ppt/notesSlides/notesSlide264.xml" ContentType="application/vnd.openxmlformats-officedocument.presentationml.notesSlide+xml"/>
  <Override PartName="/ppt/notesSlides/notesSlide265.xml" ContentType="application/vnd.openxmlformats-officedocument.presentationml.notesSlide+xml"/>
  <Override PartName="/ppt/notesSlides/notesSlide266.xml" ContentType="application/vnd.openxmlformats-officedocument.presentationml.notesSlide+xml"/>
  <Override PartName="/ppt/notesSlides/notesSlide267.xml" ContentType="application/vnd.openxmlformats-officedocument.presentationml.notesSlide+xml"/>
  <Override PartName="/ppt/notesSlides/notesSlide268.xml" ContentType="application/vnd.openxmlformats-officedocument.presentationml.notesSlide+xml"/>
  <Override PartName="/ppt/notesSlides/notesSlide269.xml" ContentType="application/vnd.openxmlformats-officedocument.presentationml.notesSlide+xml"/>
  <Override PartName="/ppt/notesSlides/notesSlide270.xml" ContentType="application/vnd.openxmlformats-officedocument.presentationml.notesSlide+xml"/>
  <Override PartName="/ppt/notesSlides/notesSlide271.xml" ContentType="application/vnd.openxmlformats-officedocument.presentationml.notesSlide+xml"/>
  <Override PartName="/ppt/notesSlides/notesSlide272.xml" ContentType="application/vnd.openxmlformats-officedocument.presentationml.notesSlide+xml"/>
  <Override PartName="/ppt/notesSlides/notesSlide273.xml" ContentType="application/vnd.openxmlformats-officedocument.presentationml.notesSlide+xml"/>
  <Override PartName="/ppt/notesSlides/notesSlide274.xml" ContentType="application/vnd.openxmlformats-officedocument.presentationml.notesSlide+xml"/>
  <Override PartName="/ppt/notesSlides/notesSlide275.xml" ContentType="application/vnd.openxmlformats-officedocument.presentationml.notesSlide+xml"/>
  <Override PartName="/ppt/notesSlides/notesSlide276.xml" ContentType="application/vnd.openxmlformats-officedocument.presentationml.notesSlide+xml"/>
  <Override PartName="/ppt/notesSlides/notesSlide277.xml" ContentType="application/vnd.openxmlformats-officedocument.presentationml.notesSlide+xml"/>
  <Override PartName="/ppt/notesSlides/notesSlide278.xml" ContentType="application/vnd.openxmlformats-officedocument.presentationml.notesSlide+xml"/>
  <Override PartName="/ppt/notesSlides/notesSlide279.xml" ContentType="application/vnd.openxmlformats-officedocument.presentationml.notesSlide+xml"/>
  <Override PartName="/ppt/notesSlides/notesSlide280.xml" ContentType="application/vnd.openxmlformats-officedocument.presentationml.notesSlide+xml"/>
  <Override PartName="/ppt/notesSlides/notesSlide281.xml" ContentType="application/vnd.openxmlformats-officedocument.presentationml.notesSlide+xml"/>
  <Override PartName="/ppt/notesSlides/notesSlide282.xml" ContentType="application/vnd.openxmlformats-officedocument.presentationml.notesSlide+xml"/>
  <Override PartName="/ppt/notesSlides/notesSlide283.xml" ContentType="application/vnd.openxmlformats-officedocument.presentationml.notesSlide+xml"/>
  <Override PartName="/ppt/notesSlides/notesSlide284.xml" ContentType="application/vnd.openxmlformats-officedocument.presentationml.notesSlide+xml"/>
  <Override PartName="/ppt/notesSlides/notesSlide285.xml" ContentType="application/vnd.openxmlformats-officedocument.presentationml.notesSlide+xml"/>
  <Override PartName="/ppt/notesSlides/notesSlide286.xml" ContentType="application/vnd.openxmlformats-officedocument.presentationml.notesSlide+xml"/>
  <Override PartName="/ppt/notesSlides/notesSlide287.xml" ContentType="application/vnd.openxmlformats-officedocument.presentationml.notesSlide+xml"/>
  <Override PartName="/ppt/notesSlides/notesSlide288.xml" ContentType="application/vnd.openxmlformats-officedocument.presentationml.notesSlide+xml"/>
  <Override PartName="/ppt/notesSlides/notesSlide289.xml" ContentType="application/vnd.openxmlformats-officedocument.presentationml.notesSlide+xml"/>
  <Override PartName="/ppt/notesSlides/notesSlide290.xml" ContentType="application/vnd.openxmlformats-officedocument.presentationml.notesSlide+xml"/>
  <Override PartName="/ppt/notesSlides/notesSlide291.xml" ContentType="application/vnd.openxmlformats-officedocument.presentationml.notesSlide+xml"/>
  <Override PartName="/ppt/notesSlides/notesSlide292.xml" ContentType="application/vnd.openxmlformats-officedocument.presentationml.notesSlide+xml"/>
  <Override PartName="/ppt/notesSlides/notesSlide293.xml" ContentType="application/vnd.openxmlformats-officedocument.presentationml.notesSlide+xml"/>
  <Override PartName="/ppt/notesSlides/notesSlide294.xml" ContentType="application/vnd.openxmlformats-officedocument.presentationml.notesSlide+xml"/>
  <Override PartName="/ppt/notesSlides/notesSlide295.xml" ContentType="application/vnd.openxmlformats-officedocument.presentationml.notesSlide+xml"/>
  <Override PartName="/ppt/notesSlides/notesSlide296.xml" ContentType="application/vnd.openxmlformats-officedocument.presentationml.notesSlide+xml"/>
  <Override PartName="/ppt/notesSlides/notesSlide297.xml" ContentType="application/vnd.openxmlformats-officedocument.presentationml.notesSlide+xml"/>
  <Override PartName="/ppt/notesSlides/notesSlide298.xml" ContentType="application/vnd.openxmlformats-officedocument.presentationml.notesSlide+xml"/>
  <Override PartName="/ppt/notesSlides/notesSlide299.xml" ContentType="application/vnd.openxmlformats-officedocument.presentationml.notesSlide+xml"/>
  <Override PartName="/ppt/notesSlides/notesSlide300.xml" ContentType="application/vnd.openxmlformats-officedocument.presentationml.notesSlide+xml"/>
  <Override PartName="/ppt/notesSlides/notesSlide301.xml" ContentType="application/vnd.openxmlformats-officedocument.presentationml.notesSlide+xml"/>
  <Override PartName="/ppt/notesSlides/notesSlide302.xml" ContentType="application/vnd.openxmlformats-officedocument.presentationml.notesSlide+xml"/>
  <Override PartName="/ppt/notesSlides/notesSlide303.xml" ContentType="application/vnd.openxmlformats-officedocument.presentationml.notesSlide+xml"/>
  <Override PartName="/ppt/notesSlides/notesSlide304.xml" ContentType="application/vnd.openxmlformats-officedocument.presentationml.notesSlide+xml"/>
  <Override PartName="/ppt/notesSlides/notesSlide305.xml" ContentType="application/vnd.openxmlformats-officedocument.presentationml.notesSlide+xml"/>
  <Override PartName="/ppt/notesSlides/notesSlide306.xml" ContentType="application/vnd.openxmlformats-officedocument.presentationml.notesSlide+xml"/>
  <Override PartName="/ppt/notesSlides/notesSlide307.xml" ContentType="application/vnd.openxmlformats-officedocument.presentationml.notesSlide+xml"/>
  <Override PartName="/ppt/notesSlides/notesSlide308.xml" ContentType="application/vnd.openxmlformats-officedocument.presentationml.notesSlide+xml"/>
  <Override PartName="/ppt/notesSlides/notesSlide309.xml" ContentType="application/vnd.openxmlformats-officedocument.presentationml.notesSlide+xml"/>
  <Override PartName="/ppt/notesSlides/notesSlide310.xml" ContentType="application/vnd.openxmlformats-officedocument.presentationml.notesSlide+xml"/>
  <Override PartName="/ppt/notesSlides/notesSlide311.xml" ContentType="application/vnd.openxmlformats-officedocument.presentationml.notesSlide+xml"/>
  <Override PartName="/ppt/notesSlides/notesSlide312.xml" ContentType="application/vnd.openxmlformats-officedocument.presentationml.notesSlide+xml"/>
  <Override PartName="/ppt/notesSlides/notesSlide313.xml" ContentType="application/vnd.openxmlformats-officedocument.presentationml.notesSlide+xml"/>
  <Override PartName="/ppt/notesSlides/notesSlide314.xml" ContentType="application/vnd.openxmlformats-officedocument.presentationml.notesSlide+xml"/>
  <Override PartName="/ppt/notesSlides/notesSlide315.xml" ContentType="application/vnd.openxmlformats-officedocument.presentationml.notesSlide+xml"/>
  <Override PartName="/ppt/notesSlides/notesSlide316.xml" ContentType="application/vnd.openxmlformats-officedocument.presentationml.notesSlide+xml"/>
  <Override PartName="/ppt/notesSlides/notesSlide317.xml" ContentType="application/vnd.openxmlformats-officedocument.presentationml.notesSlide+xml"/>
  <Override PartName="/ppt/notesSlides/notesSlide318.xml" ContentType="application/vnd.openxmlformats-officedocument.presentationml.notesSlide+xml"/>
  <Override PartName="/ppt/notesSlides/notesSlide319.xml" ContentType="application/vnd.openxmlformats-officedocument.presentationml.notesSlide+xml"/>
  <Override PartName="/ppt/notesSlides/notesSlide320.xml" ContentType="application/vnd.openxmlformats-officedocument.presentationml.notesSlide+xml"/>
  <Override PartName="/ppt/notesSlides/notesSlide321.xml" ContentType="application/vnd.openxmlformats-officedocument.presentationml.notesSlide+xml"/>
  <Override PartName="/ppt/notesSlides/notesSlide322.xml" ContentType="application/vnd.openxmlformats-officedocument.presentationml.notesSlide+xml"/>
  <Override PartName="/ppt/notesSlides/notesSlide323.xml" ContentType="application/vnd.openxmlformats-officedocument.presentationml.notesSlide+xml"/>
  <Override PartName="/ppt/notesSlides/notesSlide324.xml" ContentType="application/vnd.openxmlformats-officedocument.presentationml.notesSlide+xml"/>
  <Override PartName="/ppt/notesSlides/notesSlide325.xml" ContentType="application/vnd.openxmlformats-officedocument.presentationml.notesSlide+xml"/>
  <Override PartName="/ppt/notesSlides/notesSlide326.xml" ContentType="application/vnd.openxmlformats-officedocument.presentationml.notesSlide+xml"/>
  <Override PartName="/ppt/notesSlides/notesSlide327.xml" ContentType="application/vnd.openxmlformats-officedocument.presentationml.notesSlide+xml"/>
  <Override PartName="/ppt/notesSlides/notesSlide328.xml" ContentType="application/vnd.openxmlformats-officedocument.presentationml.notesSlide+xml"/>
  <Override PartName="/ppt/notesSlides/notesSlide329.xml" ContentType="application/vnd.openxmlformats-officedocument.presentationml.notesSlide+xml"/>
  <Override PartName="/ppt/notesSlides/notesSlide330.xml" ContentType="application/vnd.openxmlformats-officedocument.presentationml.notesSlide+xml"/>
  <Override PartName="/ppt/notesSlides/notesSlide331.xml" ContentType="application/vnd.openxmlformats-officedocument.presentationml.notesSlide+xml"/>
  <Override PartName="/ppt/notesSlides/notesSlide332.xml" ContentType="application/vnd.openxmlformats-officedocument.presentationml.notesSlide+xml"/>
  <Override PartName="/ppt/notesSlides/notesSlide333.xml" ContentType="application/vnd.openxmlformats-officedocument.presentationml.notesSlide+xml"/>
  <Override PartName="/ppt/notesSlides/notesSlide334.xml" ContentType="application/vnd.openxmlformats-officedocument.presentationml.notesSlide+xml"/>
  <Override PartName="/ppt/notesSlides/notesSlide335.xml" ContentType="application/vnd.openxmlformats-officedocument.presentationml.notesSlide+xml"/>
  <Override PartName="/ppt/notesSlides/notesSlide336.xml" ContentType="application/vnd.openxmlformats-officedocument.presentationml.notesSlide+xml"/>
  <Override PartName="/ppt/notesSlides/notesSlide337.xml" ContentType="application/vnd.openxmlformats-officedocument.presentationml.notesSlide+xml"/>
  <Override PartName="/ppt/notesSlides/notesSlide338.xml" ContentType="application/vnd.openxmlformats-officedocument.presentationml.notesSlide+xml"/>
  <Override PartName="/ppt/notesSlides/notesSlide339.xml" ContentType="application/vnd.openxmlformats-officedocument.presentationml.notesSlide+xml"/>
  <Override PartName="/ppt/notesSlides/notesSlide340.xml" ContentType="application/vnd.openxmlformats-officedocument.presentationml.notesSlide+xml"/>
  <Override PartName="/ppt/notesSlides/notesSlide341.xml" ContentType="application/vnd.openxmlformats-officedocument.presentationml.notesSlide+xml"/>
  <Override PartName="/ppt/notesSlides/notesSlide342.xml" ContentType="application/vnd.openxmlformats-officedocument.presentationml.notesSlide+xml"/>
  <Override PartName="/ppt/notesSlides/notesSlide343.xml" ContentType="application/vnd.openxmlformats-officedocument.presentationml.notesSlide+xml"/>
  <Override PartName="/ppt/notesSlides/notesSlide344.xml" ContentType="application/vnd.openxmlformats-officedocument.presentationml.notesSlide+xml"/>
  <Override PartName="/ppt/notesSlides/notesSlide345.xml" ContentType="application/vnd.openxmlformats-officedocument.presentationml.notesSlide+xml"/>
  <Override PartName="/ppt/notesSlides/notesSlide346.xml" ContentType="application/vnd.openxmlformats-officedocument.presentationml.notesSlide+xml"/>
  <Override PartName="/ppt/notesSlides/notesSlide347.xml" ContentType="application/vnd.openxmlformats-officedocument.presentationml.notesSlide+xml"/>
  <Override PartName="/ppt/notesSlides/notesSlide348.xml" ContentType="application/vnd.openxmlformats-officedocument.presentationml.notesSlide+xml"/>
  <Override PartName="/ppt/notesSlides/notesSlide349.xml" ContentType="application/vnd.openxmlformats-officedocument.presentationml.notesSlide+xml"/>
  <Override PartName="/ppt/notesSlides/notesSlide350.xml" ContentType="application/vnd.openxmlformats-officedocument.presentationml.notesSlide+xml"/>
  <Override PartName="/ppt/notesSlides/notesSlide351.xml" ContentType="application/vnd.openxmlformats-officedocument.presentationml.notesSlide+xml"/>
  <Override PartName="/ppt/notesSlides/notesSlide352.xml" ContentType="application/vnd.openxmlformats-officedocument.presentationml.notesSlide+xml"/>
  <Override PartName="/ppt/notesSlides/notesSlide353.xml" ContentType="application/vnd.openxmlformats-officedocument.presentationml.notesSlide+xml"/>
  <Override PartName="/ppt/notesSlides/notesSlide354.xml" ContentType="application/vnd.openxmlformats-officedocument.presentationml.notesSlide+xml"/>
  <Override PartName="/ppt/notesSlides/notesSlide355.xml" ContentType="application/vnd.openxmlformats-officedocument.presentationml.notesSlide+xml"/>
  <Override PartName="/ppt/notesSlides/notesSlide356.xml" ContentType="application/vnd.openxmlformats-officedocument.presentationml.notesSlide+xml"/>
  <Override PartName="/ppt/notesSlides/notesSlide357.xml" ContentType="application/vnd.openxmlformats-officedocument.presentationml.notesSlide+xml"/>
  <Override PartName="/ppt/notesSlides/notesSlide358.xml" ContentType="application/vnd.openxmlformats-officedocument.presentationml.notesSlide+xml"/>
  <Override PartName="/ppt/notesSlides/notesSlide359.xml" ContentType="application/vnd.openxmlformats-officedocument.presentationml.notesSlide+xml"/>
  <Override PartName="/ppt/notesSlides/notesSlide360.xml" ContentType="application/vnd.openxmlformats-officedocument.presentationml.notesSlide+xml"/>
  <Override PartName="/ppt/notesSlides/notesSlide361.xml" ContentType="application/vnd.openxmlformats-officedocument.presentationml.notesSlide+xml"/>
  <Override PartName="/ppt/notesSlides/notesSlide362.xml" ContentType="application/vnd.openxmlformats-officedocument.presentationml.notesSlide+xml"/>
  <Override PartName="/ppt/notesSlides/notesSlide363.xml" ContentType="application/vnd.openxmlformats-officedocument.presentationml.notesSlide+xml"/>
  <Override PartName="/ppt/notesSlides/notesSlide364.xml" ContentType="application/vnd.openxmlformats-officedocument.presentationml.notesSlide+xml"/>
  <Override PartName="/ppt/notesSlides/notesSlide365.xml" ContentType="application/vnd.openxmlformats-officedocument.presentationml.notesSlide+xml"/>
  <Override PartName="/ppt/notesSlides/notesSlide366.xml" ContentType="application/vnd.openxmlformats-officedocument.presentationml.notesSlide+xml"/>
  <Override PartName="/ppt/notesSlides/notesSlide367.xml" ContentType="application/vnd.openxmlformats-officedocument.presentationml.notesSlide+xml"/>
  <Override PartName="/ppt/notesSlides/notesSlide368.xml" ContentType="application/vnd.openxmlformats-officedocument.presentationml.notesSlide+xml"/>
  <Override PartName="/ppt/notesSlides/notesSlide369.xml" ContentType="application/vnd.openxmlformats-officedocument.presentationml.notesSlide+xml"/>
  <Override PartName="/ppt/notesSlides/notesSlide370.xml" ContentType="application/vnd.openxmlformats-officedocument.presentationml.notesSlide+xml"/>
  <Override PartName="/ppt/notesSlides/notesSlide371.xml" ContentType="application/vnd.openxmlformats-officedocument.presentationml.notesSlide+xml"/>
  <Override PartName="/ppt/notesSlides/notesSlide372.xml" ContentType="application/vnd.openxmlformats-officedocument.presentationml.notesSlide+xml"/>
  <Override PartName="/ppt/notesSlides/notesSlide373.xml" ContentType="application/vnd.openxmlformats-officedocument.presentationml.notesSlide+xml"/>
  <Override PartName="/ppt/notesSlides/notesSlide374.xml" ContentType="application/vnd.openxmlformats-officedocument.presentationml.notesSlide+xml"/>
  <Override PartName="/ppt/notesSlides/notesSlide375.xml" ContentType="application/vnd.openxmlformats-officedocument.presentationml.notesSlide+xml"/>
  <Override PartName="/ppt/notesSlides/notesSlide376.xml" ContentType="application/vnd.openxmlformats-officedocument.presentationml.notesSlide+xml"/>
  <Override PartName="/ppt/notesSlides/notesSlide37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380"/>
  </p:notesMasterIdLst>
  <p:sldIdLst>
    <p:sldId id="636" r:id="rId2"/>
    <p:sldId id="257" r:id="rId3"/>
    <p:sldId id="660" r:id="rId4"/>
    <p:sldId id="661" r:id="rId5"/>
    <p:sldId id="662" r:id="rId6"/>
    <p:sldId id="663" r:id="rId7"/>
    <p:sldId id="664" r:id="rId8"/>
    <p:sldId id="665" r:id="rId9"/>
    <p:sldId id="666" r:id="rId10"/>
    <p:sldId id="667" r:id="rId11"/>
    <p:sldId id="668" r:id="rId12"/>
    <p:sldId id="669" r:id="rId13"/>
    <p:sldId id="670" r:id="rId14"/>
    <p:sldId id="671" r:id="rId15"/>
    <p:sldId id="672" r:id="rId16"/>
    <p:sldId id="673" r:id="rId17"/>
    <p:sldId id="674" r:id="rId18"/>
    <p:sldId id="675" r:id="rId19"/>
    <p:sldId id="676" r:id="rId20"/>
    <p:sldId id="677" r:id="rId21"/>
    <p:sldId id="678" r:id="rId22"/>
    <p:sldId id="679" r:id="rId23"/>
    <p:sldId id="680" r:id="rId24"/>
    <p:sldId id="681" r:id="rId25"/>
    <p:sldId id="682" r:id="rId26"/>
    <p:sldId id="683" r:id="rId27"/>
    <p:sldId id="684" r:id="rId28"/>
    <p:sldId id="685" r:id="rId29"/>
    <p:sldId id="686" r:id="rId30"/>
    <p:sldId id="687" r:id="rId31"/>
    <p:sldId id="688" r:id="rId32"/>
    <p:sldId id="689" r:id="rId33"/>
    <p:sldId id="690" r:id="rId34"/>
    <p:sldId id="649" r:id="rId35"/>
    <p:sldId id="691" r:id="rId36"/>
    <p:sldId id="692" r:id="rId37"/>
    <p:sldId id="693" r:id="rId38"/>
    <p:sldId id="694" r:id="rId39"/>
    <p:sldId id="695" r:id="rId40"/>
    <p:sldId id="696" r:id="rId41"/>
    <p:sldId id="697" r:id="rId42"/>
    <p:sldId id="698" r:id="rId43"/>
    <p:sldId id="699" r:id="rId44"/>
    <p:sldId id="700" r:id="rId45"/>
    <p:sldId id="701" r:id="rId46"/>
    <p:sldId id="702" r:id="rId47"/>
    <p:sldId id="703" r:id="rId48"/>
    <p:sldId id="704" r:id="rId49"/>
    <p:sldId id="705" r:id="rId50"/>
    <p:sldId id="706" r:id="rId51"/>
    <p:sldId id="707" r:id="rId52"/>
    <p:sldId id="708" r:id="rId53"/>
    <p:sldId id="709" r:id="rId54"/>
    <p:sldId id="710" r:id="rId55"/>
    <p:sldId id="711" r:id="rId56"/>
    <p:sldId id="712" r:id="rId57"/>
    <p:sldId id="713" r:id="rId58"/>
    <p:sldId id="714" r:id="rId59"/>
    <p:sldId id="715" r:id="rId60"/>
    <p:sldId id="716" r:id="rId61"/>
    <p:sldId id="717" r:id="rId62"/>
    <p:sldId id="718" r:id="rId63"/>
    <p:sldId id="650" r:id="rId64"/>
    <p:sldId id="719" r:id="rId65"/>
    <p:sldId id="720" r:id="rId66"/>
    <p:sldId id="721" r:id="rId67"/>
    <p:sldId id="722" r:id="rId68"/>
    <p:sldId id="723" r:id="rId69"/>
    <p:sldId id="724" r:id="rId70"/>
    <p:sldId id="725" r:id="rId71"/>
    <p:sldId id="726" r:id="rId72"/>
    <p:sldId id="727" r:id="rId73"/>
    <p:sldId id="728" r:id="rId74"/>
    <p:sldId id="729" r:id="rId75"/>
    <p:sldId id="730" r:id="rId76"/>
    <p:sldId id="731" r:id="rId77"/>
    <p:sldId id="732" r:id="rId78"/>
    <p:sldId id="733" r:id="rId79"/>
    <p:sldId id="734" r:id="rId80"/>
    <p:sldId id="735" r:id="rId81"/>
    <p:sldId id="736" r:id="rId82"/>
    <p:sldId id="737" r:id="rId83"/>
    <p:sldId id="738" r:id="rId84"/>
    <p:sldId id="739" r:id="rId85"/>
    <p:sldId id="740" r:id="rId86"/>
    <p:sldId id="741" r:id="rId87"/>
    <p:sldId id="742" r:id="rId88"/>
    <p:sldId id="743" r:id="rId89"/>
    <p:sldId id="744" r:id="rId90"/>
    <p:sldId id="745" r:id="rId91"/>
    <p:sldId id="746" r:id="rId92"/>
    <p:sldId id="747" r:id="rId93"/>
    <p:sldId id="748" r:id="rId94"/>
    <p:sldId id="749" r:id="rId95"/>
    <p:sldId id="651" r:id="rId96"/>
    <p:sldId id="750" r:id="rId97"/>
    <p:sldId id="751" r:id="rId98"/>
    <p:sldId id="752" r:id="rId99"/>
    <p:sldId id="753" r:id="rId100"/>
    <p:sldId id="754" r:id="rId101"/>
    <p:sldId id="755" r:id="rId102"/>
    <p:sldId id="756" r:id="rId103"/>
    <p:sldId id="757" r:id="rId104"/>
    <p:sldId id="758" r:id="rId105"/>
    <p:sldId id="759" r:id="rId106"/>
    <p:sldId id="760" r:id="rId107"/>
    <p:sldId id="761" r:id="rId108"/>
    <p:sldId id="762" r:id="rId109"/>
    <p:sldId id="763" r:id="rId110"/>
    <p:sldId id="764" r:id="rId111"/>
    <p:sldId id="765" r:id="rId112"/>
    <p:sldId id="766" r:id="rId113"/>
    <p:sldId id="767" r:id="rId114"/>
    <p:sldId id="768" r:id="rId115"/>
    <p:sldId id="769" r:id="rId116"/>
    <p:sldId id="770" r:id="rId117"/>
    <p:sldId id="771" r:id="rId118"/>
    <p:sldId id="772" r:id="rId119"/>
    <p:sldId id="773" r:id="rId120"/>
    <p:sldId id="774" r:id="rId121"/>
    <p:sldId id="775" r:id="rId122"/>
    <p:sldId id="776" r:id="rId123"/>
    <p:sldId id="777" r:id="rId124"/>
    <p:sldId id="778" r:id="rId125"/>
    <p:sldId id="779" r:id="rId126"/>
    <p:sldId id="652" r:id="rId127"/>
    <p:sldId id="780" r:id="rId128"/>
    <p:sldId id="781" r:id="rId129"/>
    <p:sldId id="782" r:id="rId130"/>
    <p:sldId id="783" r:id="rId131"/>
    <p:sldId id="784" r:id="rId132"/>
    <p:sldId id="785" r:id="rId133"/>
    <p:sldId id="786" r:id="rId134"/>
    <p:sldId id="787" r:id="rId135"/>
    <p:sldId id="788" r:id="rId136"/>
    <p:sldId id="789" r:id="rId137"/>
    <p:sldId id="790" r:id="rId138"/>
    <p:sldId id="791" r:id="rId139"/>
    <p:sldId id="792" r:id="rId140"/>
    <p:sldId id="793" r:id="rId141"/>
    <p:sldId id="794" r:id="rId142"/>
    <p:sldId id="795" r:id="rId143"/>
    <p:sldId id="796" r:id="rId144"/>
    <p:sldId id="797" r:id="rId145"/>
    <p:sldId id="798" r:id="rId146"/>
    <p:sldId id="799" r:id="rId147"/>
    <p:sldId id="800" r:id="rId148"/>
    <p:sldId id="801" r:id="rId149"/>
    <p:sldId id="802" r:id="rId150"/>
    <p:sldId id="803" r:id="rId151"/>
    <p:sldId id="804" r:id="rId152"/>
    <p:sldId id="805" r:id="rId153"/>
    <p:sldId id="806" r:id="rId154"/>
    <p:sldId id="807" r:id="rId155"/>
    <p:sldId id="808" r:id="rId156"/>
    <p:sldId id="809" r:id="rId157"/>
    <p:sldId id="810" r:id="rId158"/>
    <p:sldId id="653" r:id="rId159"/>
    <p:sldId id="811" r:id="rId160"/>
    <p:sldId id="812" r:id="rId161"/>
    <p:sldId id="813" r:id="rId162"/>
    <p:sldId id="814" r:id="rId163"/>
    <p:sldId id="815" r:id="rId164"/>
    <p:sldId id="816" r:id="rId165"/>
    <p:sldId id="817" r:id="rId166"/>
    <p:sldId id="818" r:id="rId167"/>
    <p:sldId id="819" r:id="rId168"/>
    <p:sldId id="820" r:id="rId169"/>
    <p:sldId id="821" r:id="rId170"/>
    <p:sldId id="822" r:id="rId171"/>
    <p:sldId id="823" r:id="rId172"/>
    <p:sldId id="824" r:id="rId173"/>
    <p:sldId id="825" r:id="rId174"/>
    <p:sldId id="826" r:id="rId175"/>
    <p:sldId id="827" r:id="rId176"/>
    <p:sldId id="828" r:id="rId177"/>
    <p:sldId id="829" r:id="rId178"/>
    <p:sldId id="830" r:id="rId179"/>
    <p:sldId id="831" r:id="rId180"/>
    <p:sldId id="832" r:id="rId181"/>
    <p:sldId id="833" r:id="rId182"/>
    <p:sldId id="834" r:id="rId183"/>
    <p:sldId id="835" r:id="rId184"/>
    <p:sldId id="836" r:id="rId185"/>
    <p:sldId id="837" r:id="rId186"/>
    <p:sldId id="838" r:id="rId187"/>
    <p:sldId id="839" r:id="rId188"/>
    <p:sldId id="840" r:id="rId189"/>
    <p:sldId id="654" r:id="rId190"/>
    <p:sldId id="841" r:id="rId191"/>
    <p:sldId id="842" r:id="rId192"/>
    <p:sldId id="843" r:id="rId193"/>
    <p:sldId id="844" r:id="rId194"/>
    <p:sldId id="845" r:id="rId195"/>
    <p:sldId id="846" r:id="rId196"/>
    <p:sldId id="847" r:id="rId197"/>
    <p:sldId id="848" r:id="rId198"/>
    <p:sldId id="849" r:id="rId199"/>
    <p:sldId id="850" r:id="rId200"/>
    <p:sldId id="851" r:id="rId201"/>
    <p:sldId id="852" r:id="rId202"/>
    <p:sldId id="853" r:id="rId203"/>
    <p:sldId id="854" r:id="rId204"/>
    <p:sldId id="855" r:id="rId205"/>
    <p:sldId id="856" r:id="rId206"/>
    <p:sldId id="857" r:id="rId207"/>
    <p:sldId id="858" r:id="rId208"/>
    <p:sldId id="859" r:id="rId209"/>
    <p:sldId id="860" r:id="rId210"/>
    <p:sldId id="861" r:id="rId211"/>
    <p:sldId id="862" r:id="rId212"/>
    <p:sldId id="863" r:id="rId213"/>
    <p:sldId id="864" r:id="rId214"/>
    <p:sldId id="865" r:id="rId215"/>
    <p:sldId id="866" r:id="rId216"/>
    <p:sldId id="867" r:id="rId217"/>
    <p:sldId id="868" r:id="rId218"/>
    <p:sldId id="869" r:id="rId219"/>
    <p:sldId id="870" r:id="rId220"/>
    <p:sldId id="871" r:id="rId221"/>
    <p:sldId id="655" r:id="rId222"/>
    <p:sldId id="872" r:id="rId223"/>
    <p:sldId id="873" r:id="rId224"/>
    <p:sldId id="874" r:id="rId225"/>
    <p:sldId id="875" r:id="rId226"/>
    <p:sldId id="876" r:id="rId227"/>
    <p:sldId id="877" r:id="rId228"/>
    <p:sldId id="878" r:id="rId229"/>
    <p:sldId id="879" r:id="rId230"/>
    <p:sldId id="880" r:id="rId231"/>
    <p:sldId id="881" r:id="rId232"/>
    <p:sldId id="882" r:id="rId233"/>
    <p:sldId id="883" r:id="rId234"/>
    <p:sldId id="884" r:id="rId235"/>
    <p:sldId id="885" r:id="rId236"/>
    <p:sldId id="886" r:id="rId237"/>
    <p:sldId id="887" r:id="rId238"/>
    <p:sldId id="888" r:id="rId239"/>
    <p:sldId id="889" r:id="rId240"/>
    <p:sldId id="890" r:id="rId241"/>
    <p:sldId id="891" r:id="rId242"/>
    <p:sldId id="892" r:id="rId243"/>
    <p:sldId id="893" r:id="rId244"/>
    <p:sldId id="894" r:id="rId245"/>
    <p:sldId id="895" r:id="rId246"/>
    <p:sldId id="896" r:id="rId247"/>
    <p:sldId id="897" r:id="rId248"/>
    <p:sldId id="898" r:id="rId249"/>
    <p:sldId id="899" r:id="rId250"/>
    <p:sldId id="900" r:id="rId251"/>
    <p:sldId id="901" r:id="rId252"/>
    <p:sldId id="902" r:id="rId253"/>
    <p:sldId id="656" r:id="rId254"/>
    <p:sldId id="903" r:id="rId255"/>
    <p:sldId id="904" r:id="rId256"/>
    <p:sldId id="905" r:id="rId257"/>
    <p:sldId id="906" r:id="rId258"/>
    <p:sldId id="907" r:id="rId259"/>
    <p:sldId id="908" r:id="rId260"/>
    <p:sldId id="909" r:id="rId261"/>
    <p:sldId id="910" r:id="rId262"/>
    <p:sldId id="911" r:id="rId263"/>
    <p:sldId id="912" r:id="rId264"/>
    <p:sldId id="913" r:id="rId265"/>
    <p:sldId id="914" r:id="rId266"/>
    <p:sldId id="915" r:id="rId267"/>
    <p:sldId id="916" r:id="rId268"/>
    <p:sldId id="917" r:id="rId269"/>
    <p:sldId id="918" r:id="rId270"/>
    <p:sldId id="919" r:id="rId271"/>
    <p:sldId id="920" r:id="rId272"/>
    <p:sldId id="921" r:id="rId273"/>
    <p:sldId id="922" r:id="rId274"/>
    <p:sldId id="923" r:id="rId275"/>
    <p:sldId id="924" r:id="rId276"/>
    <p:sldId id="925" r:id="rId277"/>
    <p:sldId id="926" r:id="rId278"/>
    <p:sldId id="927" r:id="rId279"/>
    <p:sldId id="928" r:id="rId280"/>
    <p:sldId id="929" r:id="rId281"/>
    <p:sldId id="930" r:id="rId282"/>
    <p:sldId id="931" r:id="rId283"/>
    <p:sldId id="932" r:id="rId284"/>
    <p:sldId id="657" r:id="rId285"/>
    <p:sldId id="933" r:id="rId286"/>
    <p:sldId id="934" r:id="rId287"/>
    <p:sldId id="935" r:id="rId288"/>
    <p:sldId id="936" r:id="rId289"/>
    <p:sldId id="937" r:id="rId290"/>
    <p:sldId id="938" r:id="rId291"/>
    <p:sldId id="939" r:id="rId292"/>
    <p:sldId id="940" r:id="rId293"/>
    <p:sldId id="941" r:id="rId294"/>
    <p:sldId id="942" r:id="rId295"/>
    <p:sldId id="943" r:id="rId296"/>
    <p:sldId id="944" r:id="rId297"/>
    <p:sldId id="945" r:id="rId298"/>
    <p:sldId id="946" r:id="rId299"/>
    <p:sldId id="947" r:id="rId300"/>
    <p:sldId id="948" r:id="rId301"/>
    <p:sldId id="949" r:id="rId302"/>
    <p:sldId id="950" r:id="rId303"/>
    <p:sldId id="951" r:id="rId304"/>
    <p:sldId id="952" r:id="rId305"/>
    <p:sldId id="953" r:id="rId306"/>
    <p:sldId id="954" r:id="rId307"/>
    <p:sldId id="955" r:id="rId308"/>
    <p:sldId id="956" r:id="rId309"/>
    <p:sldId id="957" r:id="rId310"/>
    <p:sldId id="958" r:id="rId311"/>
    <p:sldId id="959" r:id="rId312"/>
    <p:sldId id="960" r:id="rId313"/>
    <p:sldId id="961" r:id="rId314"/>
    <p:sldId id="962" r:id="rId315"/>
    <p:sldId id="963" r:id="rId316"/>
    <p:sldId id="658" r:id="rId317"/>
    <p:sldId id="964" r:id="rId318"/>
    <p:sldId id="965" r:id="rId319"/>
    <p:sldId id="966" r:id="rId320"/>
    <p:sldId id="967" r:id="rId321"/>
    <p:sldId id="968" r:id="rId322"/>
    <p:sldId id="969" r:id="rId323"/>
    <p:sldId id="970" r:id="rId324"/>
    <p:sldId id="971" r:id="rId325"/>
    <p:sldId id="972" r:id="rId326"/>
    <p:sldId id="973" r:id="rId327"/>
    <p:sldId id="974" r:id="rId328"/>
    <p:sldId id="975" r:id="rId329"/>
    <p:sldId id="976" r:id="rId330"/>
    <p:sldId id="977" r:id="rId331"/>
    <p:sldId id="978" r:id="rId332"/>
    <p:sldId id="979" r:id="rId333"/>
    <p:sldId id="980" r:id="rId334"/>
    <p:sldId id="981" r:id="rId335"/>
    <p:sldId id="982" r:id="rId336"/>
    <p:sldId id="983" r:id="rId337"/>
    <p:sldId id="984" r:id="rId338"/>
    <p:sldId id="985" r:id="rId339"/>
    <p:sldId id="986" r:id="rId340"/>
    <p:sldId id="987" r:id="rId341"/>
    <p:sldId id="988" r:id="rId342"/>
    <p:sldId id="989" r:id="rId343"/>
    <p:sldId id="990" r:id="rId344"/>
    <p:sldId id="991" r:id="rId345"/>
    <p:sldId id="992" r:id="rId346"/>
    <p:sldId id="993" r:id="rId347"/>
    <p:sldId id="659" r:id="rId348"/>
    <p:sldId id="994" r:id="rId349"/>
    <p:sldId id="995" r:id="rId350"/>
    <p:sldId id="996" r:id="rId351"/>
    <p:sldId id="997" r:id="rId352"/>
    <p:sldId id="998" r:id="rId353"/>
    <p:sldId id="999" r:id="rId354"/>
    <p:sldId id="1000" r:id="rId355"/>
    <p:sldId id="1001" r:id="rId356"/>
    <p:sldId id="1002" r:id="rId357"/>
    <p:sldId id="1003" r:id="rId358"/>
    <p:sldId id="1004" r:id="rId359"/>
    <p:sldId id="1005" r:id="rId360"/>
    <p:sldId id="1006" r:id="rId361"/>
    <p:sldId id="1007" r:id="rId362"/>
    <p:sldId id="1008" r:id="rId363"/>
    <p:sldId id="1009" r:id="rId364"/>
    <p:sldId id="1010" r:id="rId365"/>
    <p:sldId id="1011" r:id="rId366"/>
    <p:sldId id="1012" r:id="rId367"/>
    <p:sldId id="1013" r:id="rId368"/>
    <p:sldId id="1014" r:id="rId369"/>
    <p:sldId id="1015" r:id="rId370"/>
    <p:sldId id="1016" r:id="rId371"/>
    <p:sldId id="1017" r:id="rId372"/>
    <p:sldId id="1018" r:id="rId373"/>
    <p:sldId id="1019" r:id="rId374"/>
    <p:sldId id="1020" r:id="rId375"/>
    <p:sldId id="1021" r:id="rId376"/>
    <p:sldId id="1022" r:id="rId377"/>
    <p:sldId id="1023" r:id="rId378"/>
    <p:sldId id="648" r:id="rId379"/>
  </p:sldIdLst>
  <p:sldSz cx="7920038" cy="10080625"/>
  <p:notesSz cx="6858000" cy="9144000"/>
  <p:embeddedFontLst>
    <p:embeddedFont>
      <p:font typeface="Bradley Hand ITC" panose="03070402050302030203" pitchFamily="66" charset="0"/>
      <p:regular r:id="rId381"/>
    </p:embeddedFont>
    <p:embeddedFont>
      <p:font typeface="Calibri" panose="020F0502020204030204" pitchFamily="34" charset="0"/>
      <p:regular r:id="rId382"/>
      <p:bold r:id="rId383"/>
      <p:italic r:id="rId384"/>
      <p:boldItalic r:id="rId385"/>
    </p:embeddedFont>
    <p:embeddedFont>
      <p:font typeface="Lato" panose="020F0502020204030203" pitchFamily="34" charset="0"/>
      <p:regular r:id="rId386"/>
      <p:italic r:id="rId38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C49E9"/>
    <a:srgbClr val="8F45C7"/>
    <a:srgbClr val="7C55DD"/>
    <a:srgbClr val="483B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9"/>
  </p:normalViewPr>
  <p:slideViewPr>
    <p:cSldViewPr snapToGrid="0" snapToObjects="1">
      <p:cViewPr varScale="1">
        <p:scale>
          <a:sx n="53" d="100"/>
          <a:sy n="53" d="100"/>
        </p:scale>
        <p:origin x="251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66" Type="http://schemas.openxmlformats.org/officeDocument/2006/relationships/slide" Target="slides/slide365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268" Type="http://schemas.openxmlformats.org/officeDocument/2006/relationships/slide" Target="slides/slide267.xml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335" Type="http://schemas.openxmlformats.org/officeDocument/2006/relationships/slide" Target="slides/slide334.xml"/><Relationship Id="rId377" Type="http://schemas.openxmlformats.org/officeDocument/2006/relationships/slide" Target="slides/slide376.xml"/><Relationship Id="rId5" Type="http://schemas.openxmlformats.org/officeDocument/2006/relationships/slide" Target="slides/slide4.xml"/><Relationship Id="rId181" Type="http://schemas.openxmlformats.org/officeDocument/2006/relationships/slide" Target="slides/slide180.xml"/><Relationship Id="rId237" Type="http://schemas.openxmlformats.org/officeDocument/2006/relationships/slide" Target="slides/slide236.xml"/><Relationship Id="rId279" Type="http://schemas.openxmlformats.org/officeDocument/2006/relationships/slide" Target="slides/slide278.xml"/><Relationship Id="rId43" Type="http://schemas.openxmlformats.org/officeDocument/2006/relationships/slide" Target="slides/slide42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46" Type="http://schemas.openxmlformats.org/officeDocument/2006/relationships/slide" Target="slides/slide345.xml"/><Relationship Id="rId388" Type="http://schemas.openxmlformats.org/officeDocument/2006/relationships/presProps" Target="presProps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48" Type="http://schemas.openxmlformats.org/officeDocument/2006/relationships/slide" Target="slides/slide247.xml"/><Relationship Id="rId12" Type="http://schemas.openxmlformats.org/officeDocument/2006/relationships/slide" Target="slides/slide11.xml"/><Relationship Id="rId108" Type="http://schemas.openxmlformats.org/officeDocument/2006/relationships/slide" Target="slides/slide107.xml"/><Relationship Id="rId315" Type="http://schemas.openxmlformats.org/officeDocument/2006/relationships/slide" Target="slides/slide314.xml"/><Relationship Id="rId357" Type="http://schemas.openxmlformats.org/officeDocument/2006/relationships/slide" Target="slides/slide356.xml"/><Relationship Id="rId54" Type="http://schemas.openxmlformats.org/officeDocument/2006/relationships/slide" Target="slides/slide53.xml"/><Relationship Id="rId96" Type="http://schemas.openxmlformats.org/officeDocument/2006/relationships/slide" Target="slides/slide95.xml"/><Relationship Id="rId161" Type="http://schemas.openxmlformats.org/officeDocument/2006/relationships/slide" Target="slides/slide160.xml"/><Relationship Id="rId217" Type="http://schemas.openxmlformats.org/officeDocument/2006/relationships/slide" Target="slides/slide216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326" Type="http://schemas.openxmlformats.org/officeDocument/2006/relationships/slide" Target="slides/slide325.xml"/><Relationship Id="rId65" Type="http://schemas.openxmlformats.org/officeDocument/2006/relationships/slide" Target="slides/slide64.xml"/><Relationship Id="rId130" Type="http://schemas.openxmlformats.org/officeDocument/2006/relationships/slide" Target="slides/slide129.xml"/><Relationship Id="rId368" Type="http://schemas.openxmlformats.org/officeDocument/2006/relationships/slide" Target="slides/slide367.xml"/><Relationship Id="rId172" Type="http://schemas.openxmlformats.org/officeDocument/2006/relationships/slide" Target="slides/slide171.xml"/><Relationship Id="rId228" Type="http://schemas.openxmlformats.org/officeDocument/2006/relationships/slide" Target="slides/slide227.xml"/><Relationship Id="rId281" Type="http://schemas.openxmlformats.org/officeDocument/2006/relationships/slide" Target="slides/slide280.xml"/><Relationship Id="rId337" Type="http://schemas.openxmlformats.org/officeDocument/2006/relationships/slide" Target="slides/slide336.xml"/><Relationship Id="rId34" Type="http://schemas.openxmlformats.org/officeDocument/2006/relationships/slide" Target="slides/slide33.xml"/><Relationship Id="rId76" Type="http://schemas.openxmlformats.org/officeDocument/2006/relationships/slide" Target="slides/slide75.xml"/><Relationship Id="rId141" Type="http://schemas.openxmlformats.org/officeDocument/2006/relationships/slide" Target="slides/slide140.xml"/><Relationship Id="rId379" Type="http://schemas.openxmlformats.org/officeDocument/2006/relationships/slide" Target="slides/slide378.xml"/><Relationship Id="rId7" Type="http://schemas.openxmlformats.org/officeDocument/2006/relationships/slide" Target="slides/slide6.xml"/><Relationship Id="rId183" Type="http://schemas.openxmlformats.org/officeDocument/2006/relationships/slide" Target="slides/slide182.xml"/><Relationship Id="rId239" Type="http://schemas.openxmlformats.org/officeDocument/2006/relationships/slide" Target="slides/slide238.xml"/><Relationship Id="rId390" Type="http://schemas.openxmlformats.org/officeDocument/2006/relationships/theme" Target="theme/theme1.xml"/><Relationship Id="rId250" Type="http://schemas.openxmlformats.org/officeDocument/2006/relationships/slide" Target="slides/slide249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45" Type="http://schemas.openxmlformats.org/officeDocument/2006/relationships/slide" Target="slides/slide44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348" Type="http://schemas.openxmlformats.org/officeDocument/2006/relationships/slide" Target="slides/slide347.xml"/><Relationship Id="rId152" Type="http://schemas.openxmlformats.org/officeDocument/2006/relationships/slide" Target="slides/slide151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56" Type="http://schemas.openxmlformats.org/officeDocument/2006/relationships/slide" Target="slides/slide55.xml"/><Relationship Id="rId317" Type="http://schemas.openxmlformats.org/officeDocument/2006/relationships/slide" Target="slides/slide316.xml"/><Relationship Id="rId359" Type="http://schemas.openxmlformats.org/officeDocument/2006/relationships/slide" Target="slides/slide358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63" Type="http://schemas.openxmlformats.org/officeDocument/2006/relationships/slide" Target="slides/slide162.xml"/><Relationship Id="rId219" Type="http://schemas.openxmlformats.org/officeDocument/2006/relationships/slide" Target="slides/slide218.xml"/><Relationship Id="rId370" Type="http://schemas.openxmlformats.org/officeDocument/2006/relationships/slide" Target="slides/slide369.xml"/><Relationship Id="rId230" Type="http://schemas.openxmlformats.org/officeDocument/2006/relationships/slide" Target="slides/slide229.xml"/><Relationship Id="rId25" Type="http://schemas.openxmlformats.org/officeDocument/2006/relationships/slide" Target="slides/slide24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328" Type="http://schemas.openxmlformats.org/officeDocument/2006/relationships/slide" Target="slides/slide327.xml"/><Relationship Id="rId132" Type="http://schemas.openxmlformats.org/officeDocument/2006/relationships/slide" Target="slides/slide131.xml"/><Relationship Id="rId174" Type="http://schemas.openxmlformats.org/officeDocument/2006/relationships/slide" Target="slides/slide173.xml"/><Relationship Id="rId381" Type="http://schemas.openxmlformats.org/officeDocument/2006/relationships/font" Target="fonts/font1.fntdata"/><Relationship Id="rId241" Type="http://schemas.openxmlformats.org/officeDocument/2006/relationships/slide" Target="slides/slide240.xml"/><Relationship Id="rId36" Type="http://schemas.openxmlformats.org/officeDocument/2006/relationships/slide" Target="slides/slide35.xml"/><Relationship Id="rId283" Type="http://schemas.openxmlformats.org/officeDocument/2006/relationships/slide" Target="slides/slide282.xml"/><Relationship Id="rId339" Type="http://schemas.openxmlformats.org/officeDocument/2006/relationships/slide" Target="slides/slide338.xml"/><Relationship Id="rId78" Type="http://schemas.openxmlformats.org/officeDocument/2006/relationships/slide" Target="slides/slide77.xml"/><Relationship Id="rId101" Type="http://schemas.openxmlformats.org/officeDocument/2006/relationships/slide" Target="slides/slide100.xml"/><Relationship Id="rId143" Type="http://schemas.openxmlformats.org/officeDocument/2006/relationships/slide" Target="slides/slide142.xml"/><Relationship Id="rId185" Type="http://schemas.openxmlformats.org/officeDocument/2006/relationships/slide" Target="slides/slide184.xml"/><Relationship Id="rId350" Type="http://schemas.openxmlformats.org/officeDocument/2006/relationships/slide" Target="slides/slide349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252" Type="http://schemas.openxmlformats.org/officeDocument/2006/relationships/slide" Target="slides/slide251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47" Type="http://schemas.openxmlformats.org/officeDocument/2006/relationships/slide" Target="slides/slide46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54" Type="http://schemas.openxmlformats.org/officeDocument/2006/relationships/slide" Target="slides/slide153.xml"/><Relationship Id="rId361" Type="http://schemas.openxmlformats.org/officeDocument/2006/relationships/slide" Target="slides/slide360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382" Type="http://schemas.openxmlformats.org/officeDocument/2006/relationships/font" Target="fonts/font2.fntdata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slide" Target="slides/slide329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72" Type="http://schemas.openxmlformats.org/officeDocument/2006/relationships/slide" Target="slides/slide371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341" Type="http://schemas.openxmlformats.org/officeDocument/2006/relationships/slide" Target="slides/slide340.xml"/><Relationship Id="rId362" Type="http://schemas.openxmlformats.org/officeDocument/2006/relationships/slide" Target="slides/slide361.xml"/><Relationship Id="rId383" Type="http://schemas.openxmlformats.org/officeDocument/2006/relationships/font" Target="fonts/font3.fntdata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352" Type="http://schemas.openxmlformats.org/officeDocument/2006/relationships/slide" Target="slides/slide351.xml"/><Relationship Id="rId373" Type="http://schemas.openxmlformats.org/officeDocument/2006/relationships/slide" Target="slides/slide372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42" Type="http://schemas.openxmlformats.org/officeDocument/2006/relationships/slide" Target="slides/slide341.xml"/><Relationship Id="rId363" Type="http://schemas.openxmlformats.org/officeDocument/2006/relationships/slide" Target="slides/slide362.xml"/><Relationship Id="rId384" Type="http://schemas.openxmlformats.org/officeDocument/2006/relationships/font" Target="fonts/font4.fntdata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353" Type="http://schemas.openxmlformats.org/officeDocument/2006/relationships/slide" Target="slides/slide352.xml"/><Relationship Id="rId374" Type="http://schemas.openxmlformats.org/officeDocument/2006/relationships/slide" Target="slides/slide373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343" Type="http://schemas.openxmlformats.org/officeDocument/2006/relationships/slide" Target="slides/slide342.xml"/><Relationship Id="rId364" Type="http://schemas.openxmlformats.org/officeDocument/2006/relationships/slide" Target="slides/slide36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385" Type="http://schemas.openxmlformats.org/officeDocument/2006/relationships/font" Target="fonts/font5.fntdata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354" Type="http://schemas.openxmlformats.org/officeDocument/2006/relationships/slide" Target="slides/slide353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75" Type="http://schemas.openxmlformats.org/officeDocument/2006/relationships/slide" Target="slides/slide374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slide" Target="slides/slide322.xml"/><Relationship Id="rId344" Type="http://schemas.openxmlformats.org/officeDocument/2006/relationships/slide" Target="slides/slide34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65" Type="http://schemas.openxmlformats.org/officeDocument/2006/relationships/slide" Target="slides/slide364.xml"/><Relationship Id="rId386" Type="http://schemas.openxmlformats.org/officeDocument/2006/relationships/font" Target="fonts/font6.fntdata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334" Type="http://schemas.openxmlformats.org/officeDocument/2006/relationships/slide" Target="slides/slide333.xml"/><Relationship Id="rId355" Type="http://schemas.openxmlformats.org/officeDocument/2006/relationships/slide" Target="slides/slide354.xml"/><Relationship Id="rId376" Type="http://schemas.openxmlformats.org/officeDocument/2006/relationships/slide" Target="slides/slide375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303" Type="http://schemas.openxmlformats.org/officeDocument/2006/relationships/slide" Target="slides/slide302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345" Type="http://schemas.openxmlformats.org/officeDocument/2006/relationships/slide" Target="slides/slide344.xml"/><Relationship Id="rId387" Type="http://schemas.openxmlformats.org/officeDocument/2006/relationships/font" Target="fonts/font7.fntdata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56" Type="http://schemas.openxmlformats.org/officeDocument/2006/relationships/slide" Target="slides/slide355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Relationship Id="rId258" Type="http://schemas.openxmlformats.org/officeDocument/2006/relationships/slide" Target="slides/slide257.xml"/><Relationship Id="rId22" Type="http://schemas.openxmlformats.org/officeDocument/2006/relationships/slide" Target="slides/slide21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325" Type="http://schemas.openxmlformats.org/officeDocument/2006/relationships/slide" Target="slides/slide324.xml"/><Relationship Id="rId367" Type="http://schemas.openxmlformats.org/officeDocument/2006/relationships/slide" Target="slides/slide366.xml"/><Relationship Id="rId171" Type="http://schemas.openxmlformats.org/officeDocument/2006/relationships/slide" Target="slides/slide170.xml"/><Relationship Id="rId227" Type="http://schemas.openxmlformats.org/officeDocument/2006/relationships/slide" Target="slides/slide226.xml"/><Relationship Id="rId269" Type="http://schemas.openxmlformats.org/officeDocument/2006/relationships/slide" Target="slides/slide268.xml"/><Relationship Id="rId33" Type="http://schemas.openxmlformats.org/officeDocument/2006/relationships/slide" Target="slides/slide32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36" Type="http://schemas.openxmlformats.org/officeDocument/2006/relationships/slide" Target="slides/slide335.xml"/><Relationship Id="rId75" Type="http://schemas.openxmlformats.org/officeDocument/2006/relationships/slide" Target="slides/slide74.xml"/><Relationship Id="rId140" Type="http://schemas.openxmlformats.org/officeDocument/2006/relationships/slide" Target="slides/slide139.xml"/><Relationship Id="rId182" Type="http://schemas.openxmlformats.org/officeDocument/2006/relationships/slide" Target="slides/slide181.xml"/><Relationship Id="rId378" Type="http://schemas.openxmlformats.org/officeDocument/2006/relationships/slide" Target="slides/slide377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47" Type="http://schemas.openxmlformats.org/officeDocument/2006/relationships/slide" Target="slides/slide346.xml"/><Relationship Id="rId44" Type="http://schemas.openxmlformats.org/officeDocument/2006/relationships/slide" Target="slides/slide43.xml"/><Relationship Id="rId86" Type="http://schemas.openxmlformats.org/officeDocument/2006/relationships/slide" Target="slides/slide85.xml"/><Relationship Id="rId151" Type="http://schemas.openxmlformats.org/officeDocument/2006/relationships/slide" Target="slides/slide150.xml"/><Relationship Id="rId389" Type="http://schemas.openxmlformats.org/officeDocument/2006/relationships/viewProps" Target="viewProps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316" Type="http://schemas.openxmlformats.org/officeDocument/2006/relationships/slide" Target="slides/slide315.xml"/><Relationship Id="rId55" Type="http://schemas.openxmlformats.org/officeDocument/2006/relationships/slide" Target="slides/slide54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358" Type="http://schemas.openxmlformats.org/officeDocument/2006/relationships/slide" Target="slides/slide357.xml"/><Relationship Id="rId162" Type="http://schemas.openxmlformats.org/officeDocument/2006/relationships/slide" Target="slides/slide161.xml"/><Relationship Id="rId218" Type="http://schemas.openxmlformats.org/officeDocument/2006/relationships/slide" Target="slides/slide217.xml"/><Relationship Id="rId271" Type="http://schemas.openxmlformats.org/officeDocument/2006/relationships/slide" Target="slides/slide270.xml"/><Relationship Id="rId24" Type="http://schemas.openxmlformats.org/officeDocument/2006/relationships/slide" Target="slides/slide23.xml"/><Relationship Id="rId66" Type="http://schemas.openxmlformats.org/officeDocument/2006/relationships/slide" Target="slides/slide65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69" Type="http://schemas.openxmlformats.org/officeDocument/2006/relationships/slide" Target="slides/slide368.xml"/><Relationship Id="rId173" Type="http://schemas.openxmlformats.org/officeDocument/2006/relationships/slide" Target="slides/slide172.xml"/><Relationship Id="rId229" Type="http://schemas.openxmlformats.org/officeDocument/2006/relationships/slide" Target="slides/slide228.xml"/><Relationship Id="rId380" Type="http://schemas.openxmlformats.org/officeDocument/2006/relationships/notesMaster" Target="notesMasters/notesMaster1.xml"/><Relationship Id="rId240" Type="http://schemas.openxmlformats.org/officeDocument/2006/relationships/slide" Target="slides/slide239.xml"/><Relationship Id="rId35" Type="http://schemas.openxmlformats.org/officeDocument/2006/relationships/slide" Target="slides/slide34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38" Type="http://schemas.openxmlformats.org/officeDocument/2006/relationships/slide" Target="slides/slide337.xml"/><Relationship Id="rId8" Type="http://schemas.openxmlformats.org/officeDocument/2006/relationships/slide" Target="slides/slide7.xml"/><Relationship Id="rId142" Type="http://schemas.openxmlformats.org/officeDocument/2006/relationships/slide" Target="slides/slide141.xml"/><Relationship Id="rId184" Type="http://schemas.openxmlformats.org/officeDocument/2006/relationships/slide" Target="slides/slide183.xml"/><Relationship Id="rId391" Type="http://schemas.openxmlformats.org/officeDocument/2006/relationships/tableStyles" Target="tableStyles.xml"/><Relationship Id="rId251" Type="http://schemas.openxmlformats.org/officeDocument/2006/relationships/slide" Target="slides/slide250.xml"/><Relationship Id="rId46" Type="http://schemas.openxmlformats.org/officeDocument/2006/relationships/slide" Target="slides/slide45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49" Type="http://schemas.openxmlformats.org/officeDocument/2006/relationships/slide" Target="slides/slide348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3" Type="http://schemas.openxmlformats.org/officeDocument/2006/relationships/slide" Target="slides/slide152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220" Type="http://schemas.openxmlformats.org/officeDocument/2006/relationships/slide" Target="slides/slide219.xml"/><Relationship Id="rId15" Type="http://schemas.openxmlformats.org/officeDocument/2006/relationships/slide" Target="slides/slide14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318" Type="http://schemas.openxmlformats.org/officeDocument/2006/relationships/slide" Target="slides/slide317.xml"/><Relationship Id="rId99" Type="http://schemas.openxmlformats.org/officeDocument/2006/relationships/slide" Target="slides/slide98.xml"/><Relationship Id="rId122" Type="http://schemas.openxmlformats.org/officeDocument/2006/relationships/slide" Target="slides/slide121.xml"/><Relationship Id="rId164" Type="http://schemas.openxmlformats.org/officeDocument/2006/relationships/slide" Target="slides/slide163.xml"/><Relationship Id="rId371" Type="http://schemas.openxmlformats.org/officeDocument/2006/relationships/slide" Target="slides/slide370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73" Type="http://schemas.openxmlformats.org/officeDocument/2006/relationships/slide" Target="slides/slide272.xml"/><Relationship Id="rId329" Type="http://schemas.openxmlformats.org/officeDocument/2006/relationships/slide" Target="slides/slide328.xml"/><Relationship Id="rId68" Type="http://schemas.openxmlformats.org/officeDocument/2006/relationships/slide" Target="slides/slide67.xml"/><Relationship Id="rId133" Type="http://schemas.openxmlformats.org/officeDocument/2006/relationships/slide" Target="slides/slide132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80C230-C026-3B43-AE64-3764D28E84B9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1143000"/>
            <a:ext cx="2425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A7B8E-49C8-DC4A-9D98-43B2E028D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461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1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1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1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1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2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2.xml"/><Relationship Id="rId1" Type="http://schemas.openxmlformats.org/officeDocument/2006/relationships/notesMaster" Target="../notesMasters/notesMaster1.xml"/></Relationships>
</file>

<file path=ppt/notesSlides/_rels/notesSlide2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3.xml"/><Relationship Id="rId1" Type="http://schemas.openxmlformats.org/officeDocument/2006/relationships/notesMaster" Target="../notesMasters/notesMaster1.xml"/></Relationships>
</file>

<file path=ppt/notesSlides/_rels/notesSlide2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2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2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2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2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2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2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2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2.xml"/><Relationship Id="rId1" Type="http://schemas.openxmlformats.org/officeDocument/2006/relationships/notesMaster" Target="../notesMasters/notesMaster1.xml"/></Relationships>
</file>

<file path=ppt/notesSlides/_rels/notesSlide2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3.xml"/><Relationship Id="rId1" Type="http://schemas.openxmlformats.org/officeDocument/2006/relationships/notesMaster" Target="../notesMasters/notesMaster1.xml"/></Relationships>
</file>

<file path=ppt/notesSlides/_rels/notesSlide2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4.xml"/><Relationship Id="rId1" Type="http://schemas.openxmlformats.org/officeDocument/2006/relationships/notesMaster" Target="../notesMasters/notesMaster1.xml"/></Relationships>
</file>

<file path=ppt/notesSlides/_rels/notesSlide2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5.xml"/><Relationship Id="rId1" Type="http://schemas.openxmlformats.org/officeDocument/2006/relationships/notesMaster" Target="../notesMasters/notesMaster1.xml"/></Relationships>
</file>

<file path=ppt/notesSlides/_rels/notesSlide2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6.xml"/><Relationship Id="rId1" Type="http://schemas.openxmlformats.org/officeDocument/2006/relationships/notesMaster" Target="../notesMasters/notesMaster1.xml"/></Relationships>
</file>

<file path=ppt/notesSlides/_rels/notesSlide2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7.xml"/><Relationship Id="rId1" Type="http://schemas.openxmlformats.org/officeDocument/2006/relationships/notesMaster" Target="../notesMasters/notesMaster1.xml"/></Relationships>
</file>

<file path=ppt/notesSlides/_rels/notesSlide2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2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2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2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2.xml"/><Relationship Id="rId1" Type="http://schemas.openxmlformats.org/officeDocument/2006/relationships/notesMaster" Target="../notesMasters/notesMaster1.xml"/></Relationships>
</file>

<file path=ppt/notesSlides/_rels/notesSlide2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3.xml"/><Relationship Id="rId1" Type="http://schemas.openxmlformats.org/officeDocument/2006/relationships/notesMaster" Target="../notesMasters/notesMaster1.xml"/></Relationships>
</file>

<file path=ppt/notesSlides/_rels/notesSlide2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4.xml"/><Relationship Id="rId1" Type="http://schemas.openxmlformats.org/officeDocument/2006/relationships/notesMaster" Target="../notesMasters/notesMaster1.xml"/></Relationships>
</file>

<file path=ppt/notesSlides/_rels/notesSlide2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5.xml"/><Relationship Id="rId1" Type="http://schemas.openxmlformats.org/officeDocument/2006/relationships/notesMaster" Target="../notesMasters/notesMaster1.xml"/></Relationships>
</file>

<file path=ppt/notesSlides/_rels/notesSlide2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6.xml"/><Relationship Id="rId1" Type="http://schemas.openxmlformats.org/officeDocument/2006/relationships/notesMaster" Target="../notesMasters/notesMaster1.xml"/></Relationships>
</file>

<file path=ppt/notesSlides/_rels/notesSlide2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7.xml"/><Relationship Id="rId1" Type="http://schemas.openxmlformats.org/officeDocument/2006/relationships/notesMaster" Target="../notesMasters/notesMaster1.xml"/></Relationships>
</file>

<file path=ppt/notesSlides/_rels/notesSlide2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8.xml"/><Relationship Id="rId1" Type="http://schemas.openxmlformats.org/officeDocument/2006/relationships/notesMaster" Target="../notesMasters/notesMaster1.xml"/></Relationships>
</file>

<file path=ppt/notesSlides/_rels/notesSlide2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9.xml"/><Relationship Id="rId1" Type="http://schemas.openxmlformats.org/officeDocument/2006/relationships/notesMaster" Target="../notesMasters/notesMaster1.xml"/></Relationships>
</file>

<file path=ppt/notesSlides/_rels/notesSlide2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1.xml"/><Relationship Id="rId1" Type="http://schemas.openxmlformats.org/officeDocument/2006/relationships/notesMaster" Target="../notesMasters/notesMaster1.xml"/></Relationships>
</file>

<file path=ppt/notesSlides/_rels/notesSlide2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2.xml"/><Relationship Id="rId1" Type="http://schemas.openxmlformats.org/officeDocument/2006/relationships/notesMaster" Target="../notesMasters/notesMaster1.xml"/></Relationships>
</file>

<file path=ppt/notesSlides/_rels/notesSlide2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3.xml"/><Relationship Id="rId1" Type="http://schemas.openxmlformats.org/officeDocument/2006/relationships/notesMaster" Target="../notesMasters/notesMaster1.xml"/></Relationships>
</file>

<file path=ppt/notesSlides/_rels/notesSlide2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4.xml"/><Relationship Id="rId1" Type="http://schemas.openxmlformats.org/officeDocument/2006/relationships/notesMaster" Target="../notesMasters/notesMaster1.xml"/></Relationships>
</file>

<file path=ppt/notesSlides/_rels/notesSlide2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5.xml"/><Relationship Id="rId1" Type="http://schemas.openxmlformats.org/officeDocument/2006/relationships/notesMaster" Target="../notesMasters/notesMaster1.xml"/></Relationships>
</file>

<file path=ppt/notesSlides/_rels/notesSlide2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6.xml"/><Relationship Id="rId1" Type="http://schemas.openxmlformats.org/officeDocument/2006/relationships/notesMaster" Target="../notesMasters/notesMaster1.xml"/></Relationships>
</file>

<file path=ppt/notesSlides/_rels/notesSlide2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7.xml"/><Relationship Id="rId1" Type="http://schemas.openxmlformats.org/officeDocument/2006/relationships/notesMaster" Target="../notesMasters/notesMaster1.xml"/></Relationships>
</file>

<file path=ppt/notesSlides/_rels/notesSlide2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8.xml"/><Relationship Id="rId1" Type="http://schemas.openxmlformats.org/officeDocument/2006/relationships/notesMaster" Target="../notesMasters/notesMaster1.xml"/></Relationships>
</file>

<file path=ppt/notesSlides/_rels/notesSlide2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9.xml"/><Relationship Id="rId1" Type="http://schemas.openxmlformats.org/officeDocument/2006/relationships/notesMaster" Target="../notesMasters/notesMaster1.xml"/></Relationships>
</file>

<file path=ppt/notesSlides/_rels/notesSlide2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1.xml"/><Relationship Id="rId1" Type="http://schemas.openxmlformats.org/officeDocument/2006/relationships/notesMaster" Target="../notesMasters/notesMaster1.xml"/></Relationships>
</file>

<file path=ppt/notesSlides/_rels/notesSlide2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2.xml"/><Relationship Id="rId1" Type="http://schemas.openxmlformats.org/officeDocument/2006/relationships/notesMaster" Target="../notesMasters/notesMaster1.xml"/></Relationships>
</file>

<file path=ppt/notesSlides/_rels/notesSlide2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3.xml"/><Relationship Id="rId1" Type="http://schemas.openxmlformats.org/officeDocument/2006/relationships/notesMaster" Target="../notesMasters/notesMaster1.xml"/></Relationships>
</file>

<file path=ppt/notesSlides/_rels/notesSlide2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4.xml"/><Relationship Id="rId1" Type="http://schemas.openxmlformats.org/officeDocument/2006/relationships/notesMaster" Target="../notesMasters/notesMaster1.xml"/></Relationships>
</file>

<file path=ppt/notesSlides/_rels/notesSlide2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5.xml"/><Relationship Id="rId1" Type="http://schemas.openxmlformats.org/officeDocument/2006/relationships/notesMaster" Target="../notesMasters/notesMaster1.xml"/></Relationships>
</file>

<file path=ppt/notesSlides/_rels/notesSlide2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6.xml"/><Relationship Id="rId1" Type="http://schemas.openxmlformats.org/officeDocument/2006/relationships/notesMaster" Target="../notesMasters/notesMaster1.xml"/></Relationships>
</file>

<file path=ppt/notesSlides/_rels/notesSlide2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7.xml"/><Relationship Id="rId1" Type="http://schemas.openxmlformats.org/officeDocument/2006/relationships/notesMaster" Target="../notesMasters/notesMaster1.xml"/></Relationships>
</file>

<file path=ppt/notesSlides/_rels/notesSlide2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8.xml"/><Relationship Id="rId1" Type="http://schemas.openxmlformats.org/officeDocument/2006/relationships/notesMaster" Target="../notesMasters/notesMaster1.xml"/></Relationships>
</file>

<file path=ppt/notesSlides/_rels/notesSlide2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9.xml"/><Relationship Id="rId1" Type="http://schemas.openxmlformats.org/officeDocument/2006/relationships/notesMaster" Target="../notesMasters/notesMaster1.xml"/></Relationships>
</file>

<file path=ppt/notesSlides/_rels/notesSlide2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1.xml"/><Relationship Id="rId1" Type="http://schemas.openxmlformats.org/officeDocument/2006/relationships/notesMaster" Target="../notesMasters/notesMaster1.xml"/></Relationships>
</file>

<file path=ppt/notesSlides/_rels/notesSlide2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2.xml"/><Relationship Id="rId1" Type="http://schemas.openxmlformats.org/officeDocument/2006/relationships/notesMaster" Target="../notesMasters/notesMaster1.xml"/></Relationships>
</file>

<file path=ppt/notesSlides/_rels/notesSlide2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3.xml"/><Relationship Id="rId1" Type="http://schemas.openxmlformats.org/officeDocument/2006/relationships/notesMaster" Target="../notesMasters/notesMaster1.xml"/></Relationships>
</file>

<file path=ppt/notesSlides/_rels/notesSlide2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4.xml"/><Relationship Id="rId1" Type="http://schemas.openxmlformats.org/officeDocument/2006/relationships/notesMaster" Target="../notesMasters/notesMaster1.xml"/></Relationships>
</file>

<file path=ppt/notesSlides/_rels/notesSlide2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5.xml"/><Relationship Id="rId1" Type="http://schemas.openxmlformats.org/officeDocument/2006/relationships/notesMaster" Target="../notesMasters/notesMaster1.xml"/></Relationships>
</file>

<file path=ppt/notesSlides/_rels/notesSlide2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6.xml"/><Relationship Id="rId1" Type="http://schemas.openxmlformats.org/officeDocument/2006/relationships/notesMaster" Target="../notesMasters/notesMaster1.xml"/></Relationships>
</file>

<file path=ppt/notesSlides/_rels/notesSlide2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7.xml"/><Relationship Id="rId1" Type="http://schemas.openxmlformats.org/officeDocument/2006/relationships/notesMaster" Target="../notesMasters/notesMaster1.xml"/></Relationships>
</file>

<file path=ppt/notesSlides/_rels/notesSlide2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8.xml"/><Relationship Id="rId1" Type="http://schemas.openxmlformats.org/officeDocument/2006/relationships/notesMaster" Target="../notesMasters/notesMaster1.xml"/></Relationships>
</file>

<file path=ppt/notesSlides/_rels/notesSlide2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9.xml"/><Relationship Id="rId1" Type="http://schemas.openxmlformats.org/officeDocument/2006/relationships/notesMaster" Target="../notesMasters/notesMaster1.xml"/></Relationships>
</file>

<file path=ppt/notesSlides/_rels/notesSlide2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1.xml"/><Relationship Id="rId1" Type="http://schemas.openxmlformats.org/officeDocument/2006/relationships/notesMaster" Target="../notesMasters/notesMaster1.xml"/></Relationships>
</file>

<file path=ppt/notesSlides/_rels/notesSlide2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2.xml"/><Relationship Id="rId1" Type="http://schemas.openxmlformats.org/officeDocument/2006/relationships/notesMaster" Target="../notesMasters/notesMaster1.xml"/></Relationships>
</file>

<file path=ppt/notesSlides/_rels/notesSlide2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3.xml"/><Relationship Id="rId1" Type="http://schemas.openxmlformats.org/officeDocument/2006/relationships/notesMaster" Target="../notesMasters/notesMaster1.xml"/></Relationships>
</file>

<file path=ppt/notesSlides/_rels/notesSlide2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4.xml"/><Relationship Id="rId1" Type="http://schemas.openxmlformats.org/officeDocument/2006/relationships/notesMaster" Target="../notesMasters/notesMaster1.xml"/></Relationships>
</file>

<file path=ppt/notesSlides/_rels/notesSlide2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5.xml"/><Relationship Id="rId1" Type="http://schemas.openxmlformats.org/officeDocument/2006/relationships/notesMaster" Target="../notesMasters/notesMaster1.xml"/></Relationships>
</file>

<file path=ppt/notesSlides/_rels/notesSlide2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6.xml"/><Relationship Id="rId1" Type="http://schemas.openxmlformats.org/officeDocument/2006/relationships/notesMaster" Target="../notesMasters/notesMaster1.xml"/></Relationships>
</file>

<file path=ppt/notesSlides/_rels/notesSlide2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7.xml"/><Relationship Id="rId1" Type="http://schemas.openxmlformats.org/officeDocument/2006/relationships/notesMaster" Target="../notesMasters/notesMaster1.xml"/></Relationships>
</file>

<file path=ppt/notesSlides/_rels/notesSlide2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8.xml"/><Relationship Id="rId1" Type="http://schemas.openxmlformats.org/officeDocument/2006/relationships/notesMaster" Target="../notesMasters/notesMaster1.xml"/></Relationships>
</file>

<file path=ppt/notesSlides/_rels/notesSlide2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9.xml"/><Relationship Id="rId1" Type="http://schemas.openxmlformats.org/officeDocument/2006/relationships/notesMaster" Target="../notesMasters/notesMaster1.xml"/></Relationships>
</file>

<file path=ppt/notesSlides/_rels/notesSlide2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1.xml"/><Relationship Id="rId1" Type="http://schemas.openxmlformats.org/officeDocument/2006/relationships/notesMaster" Target="../notesMasters/notesMaster1.xml"/></Relationships>
</file>

<file path=ppt/notesSlides/_rels/notesSlide2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2.xml"/><Relationship Id="rId1" Type="http://schemas.openxmlformats.org/officeDocument/2006/relationships/notesMaster" Target="../notesMasters/notesMaster1.xml"/></Relationships>
</file>

<file path=ppt/notesSlides/_rels/notesSlide2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3.xml"/><Relationship Id="rId1" Type="http://schemas.openxmlformats.org/officeDocument/2006/relationships/notesMaster" Target="../notesMasters/notesMaster1.xml"/></Relationships>
</file>

<file path=ppt/notesSlides/_rels/notesSlide2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4.xml"/><Relationship Id="rId1" Type="http://schemas.openxmlformats.org/officeDocument/2006/relationships/notesMaster" Target="../notesMasters/notesMaster1.xml"/></Relationships>
</file>

<file path=ppt/notesSlides/_rels/notesSlide2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5.xml"/><Relationship Id="rId1" Type="http://schemas.openxmlformats.org/officeDocument/2006/relationships/notesMaster" Target="../notesMasters/notesMaster1.xml"/></Relationships>
</file>

<file path=ppt/notesSlides/_rels/notesSlide2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6.xml"/><Relationship Id="rId1" Type="http://schemas.openxmlformats.org/officeDocument/2006/relationships/notesMaster" Target="../notesMasters/notesMaster1.xml"/></Relationships>
</file>

<file path=ppt/notesSlides/_rels/notesSlide2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7.xml"/><Relationship Id="rId1" Type="http://schemas.openxmlformats.org/officeDocument/2006/relationships/notesMaster" Target="../notesMasters/notesMaster1.xml"/></Relationships>
</file>

<file path=ppt/notesSlides/_rels/notesSlide2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8.xml"/><Relationship Id="rId1" Type="http://schemas.openxmlformats.org/officeDocument/2006/relationships/notesMaster" Target="../notesMasters/notesMaster1.xml"/></Relationships>
</file>

<file path=ppt/notesSlides/_rels/notesSlide2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9.xml"/><Relationship Id="rId1" Type="http://schemas.openxmlformats.org/officeDocument/2006/relationships/notesMaster" Target="../notesMasters/notesMaster1.xml"/></Relationships>
</file>

<file path=ppt/notesSlides/_rels/notesSlide2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1.xml"/><Relationship Id="rId1" Type="http://schemas.openxmlformats.org/officeDocument/2006/relationships/notesMaster" Target="../notesMasters/notesMaster1.xml"/></Relationships>
</file>

<file path=ppt/notesSlides/_rels/notesSlide2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2.xml"/><Relationship Id="rId1" Type="http://schemas.openxmlformats.org/officeDocument/2006/relationships/notesMaster" Target="../notesMasters/notesMaster1.xml"/></Relationships>
</file>

<file path=ppt/notesSlides/_rels/notesSlide2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3.xml"/><Relationship Id="rId1" Type="http://schemas.openxmlformats.org/officeDocument/2006/relationships/notesMaster" Target="../notesMasters/notesMaster1.xml"/></Relationships>
</file>

<file path=ppt/notesSlides/_rels/notesSlide2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4.xml"/><Relationship Id="rId1" Type="http://schemas.openxmlformats.org/officeDocument/2006/relationships/notesMaster" Target="../notesMasters/notesMaster1.xml"/></Relationships>
</file>

<file path=ppt/notesSlides/_rels/notesSlide2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5.xml"/><Relationship Id="rId1" Type="http://schemas.openxmlformats.org/officeDocument/2006/relationships/notesMaster" Target="../notesMasters/notesMaster1.xml"/></Relationships>
</file>

<file path=ppt/notesSlides/_rels/notesSlide2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6.xml"/><Relationship Id="rId1" Type="http://schemas.openxmlformats.org/officeDocument/2006/relationships/notesMaster" Target="../notesMasters/notesMaster1.xml"/></Relationships>
</file>

<file path=ppt/notesSlides/_rels/notesSlide2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7.xml"/><Relationship Id="rId1" Type="http://schemas.openxmlformats.org/officeDocument/2006/relationships/notesMaster" Target="../notesMasters/notesMaster1.xml"/></Relationships>
</file>

<file path=ppt/notesSlides/_rels/notesSlide2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8.xml"/><Relationship Id="rId1" Type="http://schemas.openxmlformats.org/officeDocument/2006/relationships/notesMaster" Target="../notesMasters/notesMaster1.xml"/></Relationships>
</file>

<file path=ppt/notesSlides/_rels/notesSlide2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9.xml"/><Relationship Id="rId1" Type="http://schemas.openxmlformats.org/officeDocument/2006/relationships/notesMaster" Target="../notesMasters/notesMaster1.xml"/></Relationships>
</file>

<file path=ppt/notesSlides/_rels/notesSlide2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1.xml"/><Relationship Id="rId1" Type="http://schemas.openxmlformats.org/officeDocument/2006/relationships/notesMaster" Target="../notesMasters/notesMaster1.xml"/></Relationships>
</file>

<file path=ppt/notesSlides/_rels/notesSlide2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2.xml"/><Relationship Id="rId1" Type="http://schemas.openxmlformats.org/officeDocument/2006/relationships/notesMaster" Target="../notesMasters/notesMaster1.xml"/></Relationships>
</file>

<file path=ppt/notesSlides/_rels/notesSlide2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3.xml"/><Relationship Id="rId1" Type="http://schemas.openxmlformats.org/officeDocument/2006/relationships/notesMaster" Target="../notesMasters/notesMaster1.xml"/></Relationships>
</file>

<file path=ppt/notesSlides/_rels/notesSlide2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4.xml"/><Relationship Id="rId1" Type="http://schemas.openxmlformats.org/officeDocument/2006/relationships/notesMaster" Target="../notesMasters/notesMaster1.xml"/></Relationships>
</file>

<file path=ppt/notesSlides/_rels/notesSlide2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5.xml"/><Relationship Id="rId1" Type="http://schemas.openxmlformats.org/officeDocument/2006/relationships/notesMaster" Target="../notesMasters/notesMaster1.xml"/></Relationships>
</file>

<file path=ppt/notesSlides/_rels/notesSlide2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6.xml"/><Relationship Id="rId1" Type="http://schemas.openxmlformats.org/officeDocument/2006/relationships/notesMaster" Target="../notesMasters/notesMaster1.xml"/></Relationships>
</file>

<file path=ppt/notesSlides/_rels/notesSlide2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7.xml"/><Relationship Id="rId1" Type="http://schemas.openxmlformats.org/officeDocument/2006/relationships/notesMaster" Target="../notesMasters/notesMaster1.xml"/></Relationships>
</file>

<file path=ppt/notesSlides/_rels/notesSlide2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8.xml"/><Relationship Id="rId1" Type="http://schemas.openxmlformats.org/officeDocument/2006/relationships/notesMaster" Target="../notesMasters/notesMaster1.xml"/></Relationships>
</file>

<file path=ppt/notesSlides/_rels/notesSlide2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9.xml"/><Relationship Id="rId1" Type="http://schemas.openxmlformats.org/officeDocument/2006/relationships/notesMaster" Target="../notesMasters/notesMaster1.xml"/></Relationships>
</file>

<file path=ppt/notesSlides/_rels/notesSlide2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1.xml"/><Relationship Id="rId1" Type="http://schemas.openxmlformats.org/officeDocument/2006/relationships/notesMaster" Target="../notesMasters/notesMaster1.xml"/></Relationships>
</file>

<file path=ppt/notesSlides/_rels/notesSlide3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2.xml"/><Relationship Id="rId1" Type="http://schemas.openxmlformats.org/officeDocument/2006/relationships/notesMaster" Target="../notesMasters/notesMaster1.xml"/></Relationships>
</file>

<file path=ppt/notesSlides/_rels/notesSlide3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3.xml"/><Relationship Id="rId1" Type="http://schemas.openxmlformats.org/officeDocument/2006/relationships/notesMaster" Target="../notesMasters/notesMaster1.xml"/></Relationships>
</file>

<file path=ppt/notesSlides/_rels/notesSlide3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4.xml"/><Relationship Id="rId1" Type="http://schemas.openxmlformats.org/officeDocument/2006/relationships/notesMaster" Target="../notesMasters/notesMaster1.xml"/></Relationships>
</file>

<file path=ppt/notesSlides/_rels/notesSlide3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5.xml"/><Relationship Id="rId1" Type="http://schemas.openxmlformats.org/officeDocument/2006/relationships/notesMaster" Target="../notesMasters/notesMaster1.xml"/></Relationships>
</file>

<file path=ppt/notesSlides/_rels/notesSlide3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6.xml"/><Relationship Id="rId1" Type="http://schemas.openxmlformats.org/officeDocument/2006/relationships/notesMaster" Target="../notesMasters/notesMaster1.xml"/></Relationships>
</file>

<file path=ppt/notesSlides/_rels/notesSlide3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7.xml"/><Relationship Id="rId1" Type="http://schemas.openxmlformats.org/officeDocument/2006/relationships/notesMaster" Target="../notesMasters/notesMaster1.xml"/></Relationships>
</file>

<file path=ppt/notesSlides/_rels/notesSlide3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8.xml"/><Relationship Id="rId1" Type="http://schemas.openxmlformats.org/officeDocument/2006/relationships/notesMaster" Target="../notesMasters/notesMaster1.xml"/></Relationships>
</file>

<file path=ppt/notesSlides/_rels/notesSlide3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9.xml"/><Relationship Id="rId1" Type="http://schemas.openxmlformats.org/officeDocument/2006/relationships/notesMaster" Target="../notesMasters/notesMaster1.xml"/></Relationships>
</file>

<file path=ppt/notesSlides/_rels/notesSlide3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1.xml"/><Relationship Id="rId1" Type="http://schemas.openxmlformats.org/officeDocument/2006/relationships/notesMaster" Target="../notesMasters/notesMaster1.xml"/></Relationships>
</file>

<file path=ppt/notesSlides/_rels/notesSlide3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2.xml"/><Relationship Id="rId1" Type="http://schemas.openxmlformats.org/officeDocument/2006/relationships/notesMaster" Target="../notesMasters/notesMaster1.xml"/></Relationships>
</file>

<file path=ppt/notesSlides/_rels/notesSlide3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3.xml"/><Relationship Id="rId1" Type="http://schemas.openxmlformats.org/officeDocument/2006/relationships/notesMaster" Target="../notesMasters/notesMaster1.xml"/></Relationships>
</file>

<file path=ppt/notesSlides/_rels/notesSlide3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4.xml"/><Relationship Id="rId1" Type="http://schemas.openxmlformats.org/officeDocument/2006/relationships/notesMaster" Target="../notesMasters/notesMaster1.xml"/></Relationships>
</file>

<file path=ppt/notesSlides/_rels/notesSlide3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5.xml"/><Relationship Id="rId1" Type="http://schemas.openxmlformats.org/officeDocument/2006/relationships/notesMaster" Target="../notesMasters/notesMaster1.xml"/></Relationships>
</file>

<file path=ppt/notesSlides/_rels/notesSlide3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6.xml"/><Relationship Id="rId1" Type="http://schemas.openxmlformats.org/officeDocument/2006/relationships/notesMaster" Target="../notesMasters/notesMaster1.xml"/></Relationships>
</file>

<file path=ppt/notesSlides/_rels/notesSlide3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7.xml"/><Relationship Id="rId1" Type="http://schemas.openxmlformats.org/officeDocument/2006/relationships/notesMaster" Target="../notesMasters/notesMaster1.xml"/></Relationships>
</file>

<file path=ppt/notesSlides/_rels/notesSlide3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8.xml"/><Relationship Id="rId1" Type="http://schemas.openxmlformats.org/officeDocument/2006/relationships/notesMaster" Target="../notesMasters/notesMaster1.xml"/></Relationships>
</file>

<file path=ppt/notesSlides/_rels/notesSlide3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9.xml"/><Relationship Id="rId1" Type="http://schemas.openxmlformats.org/officeDocument/2006/relationships/notesMaster" Target="../notesMasters/notesMaster1.xml"/></Relationships>
</file>

<file path=ppt/notesSlides/_rels/notesSlide3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1.xml"/><Relationship Id="rId1" Type="http://schemas.openxmlformats.org/officeDocument/2006/relationships/notesMaster" Target="../notesMasters/notesMaster1.xml"/></Relationships>
</file>

<file path=ppt/notesSlides/_rels/notesSlide3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2.xml"/><Relationship Id="rId1" Type="http://schemas.openxmlformats.org/officeDocument/2006/relationships/notesMaster" Target="../notesMasters/notesMaster1.xml"/></Relationships>
</file>

<file path=ppt/notesSlides/_rels/notesSlide3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3.xml"/><Relationship Id="rId1" Type="http://schemas.openxmlformats.org/officeDocument/2006/relationships/notesMaster" Target="../notesMasters/notesMaster1.xml"/></Relationships>
</file>

<file path=ppt/notesSlides/_rels/notesSlide3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4.xml"/><Relationship Id="rId1" Type="http://schemas.openxmlformats.org/officeDocument/2006/relationships/notesMaster" Target="../notesMasters/notesMaster1.xml"/></Relationships>
</file>

<file path=ppt/notesSlides/_rels/notesSlide3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5.xml"/><Relationship Id="rId1" Type="http://schemas.openxmlformats.org/officeDocument/2006/relationships/notesMaster" Target="../notesMasters/notesMaster1.xml"/></Relationships>
</file>

<file path=ppt/notesSlides/_rels/notesSlide3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6.xml"/><Relationship Id="rId1" Type="http://schemas.openxmlformats.org/officeDocument/2006/relationships/notesMaster" Target="../notesMasters/notesMaster1.xml"/></Relationships>
</file>

<file path=ppt/notesSlides/_rels/notesSlide3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7.xml"/><Relationship Id="rId1" Type="http://schemas.openxmlformats.org/officeDocument/2006/relationships/notesMaster" Target="../notesMasters/notesMaster1.xml"/></Relationships>
</file>

<file path=ppt/notesSlides/_rels/notesSlide3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8.xml"/><Relationship Id="rId1" Type="http://schemas.openxmlformats.org/officeDocument/2006/relationships/notesMaster" Target="../notesMasters/notesMaster1.xml"/></Relationships>
</file>

<file path=ppt/notesSlides/_rels/notesSlide3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9.xml"/><Relationship Id="rId1" Type="http://schemas.openxmlformats.org/officeDocument/2006/relationships/notesMaster" Target="../notesMasters/notesMaster1.xml"/></Relationships>
</file>

<file path=ppt/notesSlides/_rels/notesSlide3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1.xml"/><Relationship Id="rId1" Type="http://schemas.openxmlformats.org/officeDocument/2006/relationships/notesMaster" Target="../notesMasters/notesMaster1.xml"/></Relationships>
</file>

<file path=ppt/notesSlides/_rels/notesSlide3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2.xml"/><Relationship Id="rId1" Type="http://schemas.openxmlformats.org/officeDocument/2006/relationships/notesMaster" Target="../notesMasters/notesMaster1.xml"/></Relationships>
</file>

<file path=ppt/notesSlides/_rels/notesSlide3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3.xml"/><Relationship Id="rId1" Type="http://schemas.openxmlformats.org/officeDocument/2006/relationships/notesMaster" Target="../notesMasters/notesMaster1.xml"/></Relationships>
</file>

<file path=ppt/notesSlides/_rels/notesSlide3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4.xml"/><Relationship Id="rId1" Type="http://schemas.openxmlformats.org/officeDocument/2006/relationships/notesMaster" Target="../notesMasters/notesMaster1.xml"/></Relationships>
</file>

<file path=ppt/notesSlides/_rels/notesSlide3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5.xml"/><Relationship Id="rId1" Type="http://schemas.openxmlformats.org/officeDocument/2006/relationships/notesMaster" Target="../notesMasters/notesMaster1.xml"/></Relationships>
</file>

<file path=ppt/notesSlides/_rels/notesSlide3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6.xml"/><Relationship Id="rId1" Type="http://schemas.openxmlformats.org/officeDocument/2006/relationships/notesMaster" Target="../notesMasters/notesMaster1.xml"/></Relationships>
</file>

<file path=ppt/notesSlides/_rels/notesSlide3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7.xml"/><Relationship Id="rId1" Type="http://schemas.openxmlformats.org/officeDocument/2006/relationships/notesMaster" Target="../notesMasters/notesMaster1.xml"/></Relationships>
</file>

<file path=ppt/notesSlides/_rels/notesSlide3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8.xml"/><Relationship Id="rId1" Type="http://schemas.openxmlformats.org/officeDocument/2006/relationships/notesMaster" Target="../notesMasters/notesMaster1.xml"/></Relationships>
</file>

<file path=ppt/notesSlides/_rels/notesSlide3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9.xml"/><Relationship Id="rId1" Type="http://schemas.openxmlformats.org/officeDocument/2006/relationships/notesMaster" Target="../notesMasters/notesMaster1.xml"/></Relationships>
</file>

<file path=ppt/notesSlides/_rels/notesSlide3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1.xml"/><Relationship Id="rId1" Type="http://schemas.openxmlformats.org/officeDocument/2006/relationships/notesMaster" Target="../notesMasters/notesMaster1.xml"/></Relationships>
</file>

<file path=ppt/notesSlides/_rels/notesSlide3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2.xml"/><Relationship Id="rId1" Type="http://schemas.openxmlformats.org/officeDocument/2006/relationships/notesMaster" Target="../notesMasters/notesMaster1.xml"/></Relationships>
</file>

<file path=ppt/notesSlides/_rels/notesSlide3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3.xml"/><Relationship Id="rId1" Type="http://schemas.openxmlformats.org/officeDocument/2006/relationships/notesMaster" Target="../notesMasters/notesMaster1.xml"/></Relationships>
</file>

<file path=ppt/notesSlides/_rels/notesSlide3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4.xml"/><Relationship Id="rId1" Type="http://schemas.openxmlformats.org/officeDocument/2006/relationships/notesMaster" Target="../notesMasters/notesMaster1.xml"/></Relationships>
</file>

<file path=ppt/notesSlides/_rels/notesSlide3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5.xml"/><Relationship Id="rId1" Type="http://schemas.openxmlformats.org/officeDocument/2006/relationships/notesMaster" Target="../notesMasters/notesMaster1.xml"/></Relationships>
</file>

<file path=ppt/notesSlides/_rels/notesSlide3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6.xml"/><Relationship Id="rId1" Type="http://schemas.openxmlformats.org/officeDocument/2006/relationships/notesMaster" Target="../notesMasters/notesMaster1.xml"/></Relationships>
</file>

<file path=ppt/notesSlides/_rels/notesSlide3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7.xml"/><Relationship Id="rId1" Type="http://schemas.openxmlformats.org/officeDocument/2006/relationships/notesMaster" Target="../notesMasters/notesMaster1.xml"/></Relationships>
</file>

<file path=ppt/notesSlides/_rels/notesSlide3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8.xml"/><Relationship Id="rId1" Type="http://schemas.openxmlformats.org/officeDocument/2006/relationships/notesMaster" Target="../notesMasters/notesMaster1.xml"/></Relationships>
</file>

<file path=ppt/notesSlides/_rels/notesSlide3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9.xml"/><Relationship Id="rId1" Type="http://schemas.openxmlformats.org/officeDocument/2006/relationships/notesMaster" Target="../notesMasters/notesMaster1.xml"/></Relationships>
</file>

<file path=ppt/notesSlides/_rels/notesSlide3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1.xml"/><Relationship Id="rId1" Type="http://schemas.openxmlformats.org/officeDocument/2006/relationships/notesMaster" Target="../notesMasters/notesMaster1.xml"/></Relationships>
</file>

<file path=ppt/notesSlides/_rels/notesSlide3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2.xml"/><Relationship Id="rId1" Type="http://schemas.openxmlformats.org/officeDocument/2006/relationships/notesMaster" Target="../notesMasters/notesMaster1.xml"/></Relationships>
</file>

<file path=ppt/notesSlides/_rels/notesSlide3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3.xml"/><Relationship Id="rId1" Type="http://schemas.openxmlformats.org/officeDocument/2006/relationships/notesMaster" Target="../notesMasters/notesMaster1.xml"/></Relationships>
</file>

<file path=ppt/notesSlides/_rels/notesSlide3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4.xml"/><Relationship Id="rId1" Type="http://schemas.openxmlformats.org/officeDocument/2006/relationships/notesMaster" Target="../notesMasters/notesMaster1.xml"/></Relationships>
</file>

<file path=ppt/notesSlides/_rels/notesSlide3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5.xml"/><Relationship Id="rId1" Type="http://schemas.openxmlformats.org/officeDocument/2006/relationships/notesMaster" Target="../notesMasters/notesMaster1.xml"/></Relationships>
</file>

<file path=ppt/notesSlides/_rels/notesSlide3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6.xml"/><Relationship Id="rId1" Type="http://schemas.openxmlformats.org/officeDocument/2006/relationships/notesMaster" Target="../notesMasters/notesMaster1.xml"/></Relationships>
</file>

<file path=ppt/notesSlides/_rels/notesSlide3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7.xml"/><Relationship Id="rId1" Type="http://schemas.openxmlformats.org/officeDocument/2006/relationships/notesMaster" Target="../notesMasters/notesMaster1.xml"/></Relationships>
</file>

<file path=ppt/notesSlides/_rels/notesSlide3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8.xml"/><Relationship Id="rId1" Type="http://schemas.openxmlformats.org/officeDocument/2006/relationships/notesMaster" Target="../notesMasters/notesMaster1.xml"/></Relationships>
</file>

<file path=ppt/notesSlides/_rels/notesSlide3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9.xml"/><Relationship Id="rId1" Type="http://schemas.openxmlformats.org/officeDocument/2006/relationships/notesMaster" Target="../notesMasters/notesMaster1.xml"/></Relationships>
</file>

<file path=ppt/notesSlides/_rels/notesSlide3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1.xml"/><Relationship Id="rId1" Type="http://schemas.openxmlformats.org/officeDocument/2006/relationships/notesMaster" Target="../notesMasters/notesMaster1.xml"/></Relationships>
</file>

<file path=ppt/notesSlides/_rels/notesSlide3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2.xml"/><Relationship Id="rId1" Type="http://schemas.openxmlformats.org/officeDocument/2006/relationships/notesMaster" Target="../notesMasters/notesMaster1.xml"/></Relationships>
</file>

<file path=ppt/notesSlides/_rels/notesSlide3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3.xml"/><Relationship Id="rId1" Type="http://schemas.openxmlformats.org/officeDocument/2006/relationships/notesMaster" Target="../notesMasters/notesMaster1.xml"/></Relationships>
</file>

<file path=ppt/notesSlides/_rels/notesSlide3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4.xml"/><Relationship Id="rId1" Type="http://schemas.openxmlformats.org/officeDocument/2006/relationships/notesMaster" Target="../notesMasters/notesMaster1.xml"/></Relationships>
</file>

<file path=ppt/notesSlides/_rels/notesSlide3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5.xml"/><Relationship Id="rId1" Type="http://schemas.openxmlformats.org/officeDocument/2006/relationships/notesMaster" Target="../notesMasters/notesMaster1.xml"/></Relationships>
</file>

<file path=ppt/notesSlides/_rels/notesSlide3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6.xml"/><Relationship Id="rId1" Type="http://schemas.openxmlformats.org/officeDocument/2006/relationships/notesMaster" Target="../notesMasters/notesMaster1.xml"/></Relationships>
</file>

<file path=ppt/notesSlides/_rels/notesSlide3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7.xml"/><Relationship Id="rId1" Type="http://schemas.openxmlformats.org/officeDocument/2006/relationships/notesMaster" Target="../notesMasters/notesMaster1.xml"/></Relationships>
</file>

<file path=ppt/notesSlides/_rels/notesSlide3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8.xml"/><Relationship Id="rId1" Type="http://schemas.openxmlformats.org/officeDocument/2006/relationships/notesMaster" Target="../notesMasters/notesMaster1.xml"/></Relationships>
</file>

<file path=ppt/notesSlides/_rels/notesSlide3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9.xml"/><Relationship Id="rId1" Type="http://schemas.openxmlformats.org/officeDocument/2006/relationships/notesMaster" Target="../notesMasters/notesMaster1.xml"/></Relationships>
</file>

<file path=ppt/notesSlides/_rels/notesSlide3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1.xml"/><Relationship Id="rId1" Type="http://schemas.openxmlformats.org/officeDocument/2006/relationships/notesMaster" Target="../notesMasters/notesMaster1.xml"/></Relationships>
</file>

<file path=ppt/notesSlides/_rels/notesSlide3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2.xml"/><Relationship Id="rId1" Type="http://schemas.openxmlformats.org/officeDocument/2006/relationships/notesMaster" Target="../notesMasters/notesMaster1.xml"/></Relationships>
</file>

<file path=ppt/notesSlides/_rels/notesSlide3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3.xml"/><Relationship Id="rId1" Type="http://schemas.openxmlformats.org/officeDocument/2006/relationships/notesMaster" Target="../notesMasters/notesMaster1.xml"/></Relationships>
</file>

<file path=ppt/notesSlides/_rels/notesSlide3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4.xml"/><Relationship Id="rId1" Type="http://schemas.openxmlformats.org/officeDocument/2006/relationships/notesMaster" Target="../notesMasters/notesMaster1.xml"/></Relationships>
</file>

<file path=ppt/notesSlides/_rels/notesSlide3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5.xml"/><Relationship Id="rId1" Type="http://schemas.openxmlformats.org/officeDocument/2006/relationships/notesMaster" Target="../notesMasters/notesMaster1.xml"/></Relationships>
</file>

<file path=ppt/notesSlides/_rels/notesSlide3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6.xml"/><Relationship Id="rId1" Type="http://schemas.openxmlformats.org/officeDocument/2006/relationships/notesMaster" Target="../notesMasters/notesMaster1.xml"/></Relationships>
</file>

<file path=ppt/notesSlides/_rels/notesSlide3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7.xml"/><Relationship Id="rId1" Type="http://schemas.openxmlformats.org/officeDocument/2006/relationships/notesMaster" Target="../notesMasters/notesMaster1.xml"/></Relationships>
</file>

<file path=ppt/notesSlides/_rels/notesSlide3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5213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539943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820624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975270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985914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5901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47424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422780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253330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05710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16380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684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148723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328540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09909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180368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594687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963777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010620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656105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738791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513812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5134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860268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473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2485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052405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380776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073700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833611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727175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423882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513574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9986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251995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54045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466431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367467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476795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021058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891140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94207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92571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190969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808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244270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457609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72331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537376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009415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907261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619907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069088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873386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951935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6930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766086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692482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729641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942142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930399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344275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410426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629988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941058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428232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7750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03751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191398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292647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50589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440401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320150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572459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135336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50571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446995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5743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002302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015847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409363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87324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972957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000452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413211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017260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043881"/>
      </p:ext>
    </p:extLst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094801"/>
      </p:ext>
    </p:extLst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7218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938491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078836"/>
      </p:ext>
    </p:extLst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912303"/>
      </p:ext>
    </p:extLst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45883"/>
      </p:ext>
    </p:extLst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256896"/>
      </p:ext>
    </p:extLst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857585"/>
      </p:ext>
    </p:extLst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307007"/>
      </p:ext>
    </p:extLst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076522"/>
      </p:ext>
    </p:extLst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074314"/>
      </p:ext>
    </p:extLst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535855"/>
      </p:ext>
    </p:extLst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9136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978751"/>
      </p:ext>
    </p:extLst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771745"/>
      </p:ext>
    </p:extLst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123078"/>
      </p:ext>
    </p:extLst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123413"/>
      </p:ext>
    </p:extLst>
  </p:cSld>
  <p:clrMapOvr>
    <a:masterClrMapping/>
  </p:clrMapOvr>
</p:notes>
</file>

<file path=ppt/notesSlides/notesSlide1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548491"/>
      </p:ext>
    </p:extLst>
  </p:cSld>
  <p:clrMapOvr>
    <a:masterClrMapping/>
  </p:clrMapOvr>
</p:notes>
</file>

<file path=ppt/notesSlides/notesSlide1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306659"/>
      </p:ext>
    </p:extLst>
  </p:cSld>
  <p:clrMapOvr>
    <a:masterClrMapping/>
  </p:clrMapOvr>
</p:notes>
</file>

<file path=ppt/notesSlides/notesSlide1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637866"/>
      </p:ext>
    </p:extLst>
  </p:cSld>
  <p:clrMapOvr>
    <a:masterClrMapping/>
  </p:clrMapOvr>
</p:notes>
</file>

<file path=ppt/notesSlides/notesSlide1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482750"/>
      </p:ext>
    </p:extLst>
  </p:cSld>
  <p:clrMapOvr>
    <a:masterClrMapping/>
  </p:clrMapOvr>
</p:notes>
</file>

<file path=ppt/notesSlides/notesSlide1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655076"/>
      </p:ext>
    </p:extLst>
  </p:cSld>
  <p:clrMapOvr>
    <a:masterClrMapping/>
  </p:clrMapOvr>
</p:notes>
</file>

<file path=ppt/notesSlides/notesSlide1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28861"/>
      </p:ext>
    </p:extLst>
  </p:cSld>
  <p:clrMapOvr>
    <a:masterClrMapping/>
  </p:clrMapOvr>
</p:notes>
</file>

<file path=ppt/notesSlides/notesSlide1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536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0271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131151"/>
      </p:ext>
    </p:extLst>
  </p:cSld>
  <p:clrMapOvr>
    <a:masterClrMapping/>
  </p:clrMapOvr>
</p:notes>
</file>

<file path=ppt/notesSlides/notesSlide2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300129"/>
      </p:ext>
    </p:extLst>
  </p:cSld>
  <p:clrMapOvr>
    <a:masterClrMapping/>
  </p:clrMapOvr>
</p:notes>
</file>

<file path=ppt/notesSlides/notesSlide2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448905"/>
      </p:ext>
    </p:extLst>
  </p:cSld>
  <p:clrMapOvr>
    <a:masterClrMapping/>
  </p:clrMapOvr>
</p:notes>
</file>

<file path=ppt/notesSlides/notesSlide2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570832"/>
      </p:ext>
    </p:extLst>
  </p:cSld>
  <p:clrMapOvr>
    <a:masterClrMapping/>
  </p:clrMapOvr>
</p:notes>
</file>

<file path=ppt/notesSlides/notesSlide2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1360"/>
      </p:ext>
    </p:extLst>
  </p:cSld>
  <p:clrMapOvr>
    <a:masterClrMapping/>
  </p:clrMapOvr>
</p:notes>
</file>

<file path=ppt/notesSlides/notesSlide2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364774"/>
      </p:ext>
    </p:extLst>
  </p:cSld>
  <p:clrMapOvr>
    <a:masterClrMapping/>
  </p:clrMapOvr>
</p:notes>
</file>

<file path=ppt/notesSlides/notesSlide2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168047"/>
      </p:ext>
    </p:extLst>
  </p:cSld>
  <p:clrMapOvr>
    <a:masterClrMapping/>
  </p:clrMapOvr>
</p:notes>
</file>

<file path=ppt/notesSlides/notesSlide2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962506"/>
      </p:ext>
    </p:extLst>
  </p:cSld>
  <p:clrMapOvr>
    <a:masterClrMapping/>
  </p:clrMapOvr>
</p:notes>
</file>

<file path=ppt/notesSlides/notesSlide2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942144"/>
      </p:ext>
    </p:extLst>
  </p:cSld>
  <p:clrMapOvr>
    <a:masterClrMapping/>
  </p:clrMapOvr>
</p:notes>
</file>

<file path=ppt/notesSlides/notesSlide2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710129"/>
      </p:ext>
    </p:extLst>
  </p:cSld>
  <p:clrMapOvr>
    <a:masterClrMapping/>
  </p:clrMapOvr>
</p:notes>
</file>

<file path=ppt/notesSlides/notesSlide2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4684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586425"/>
      </p:ext>
    </p:extLst>
  </p:cSld>
  <p:clrMapOvr>
    <a:masterClrMapping/>
  </p:clrMapOvr>
</p:notes>
</file>

<file path=ppt/notesSlides/notesSlide2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723129"/>
      </p:ext>
    </p:extLst>
  </p:cSld>
  <p:clrMapOvr>
    <a:masterClrMapping/>
  </p:clrMapOvr>
</p:notes>
</file>

<file path=ppt/notesSlides/notesSlide2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92760"/>
      </p:ext>
    </p:extLst>
  </p:cSld>
  <p:clrMapOvr>
    <a:masterClrMapping/>
  </p:clrMapOvr>
</p:notes>
</file>

<file path=ppt/notesSlides/notesSlide2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594545"/>
      </p:ext>
    </p:extLst>
  </p:cSld>
  <p:clrMapOvr>
    <a:masterClrMapping/>
  </p:clrMapOvr>
</p:notes>
</file>

<file path=ppt/notesSlides/notesSlide2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729677"/>
      </p:ext>
    </p:extLst>
  </p:cSld>
  <p:clrMapOvr>
    <a:masterClrMapping/>
  </p:clrMapOvr>
</p:notes>
</file>

<file path=ppt/notesSlides/notesSlide2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355847"/>
      </p:ext>
    </p:extLst>
  </p:cSld>
  <p:clrMapOvr>
    <a:masterClrMapping/>
  </p:clrMapOvr>
</p:notes>
</file>

<file path=ppt/notesSlides/notesSlide2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87381"/>
      </p:ext>
    </p:extLst>
  </p:cSld>
  <p:clrMapOvr>
    <a:masterClrMapping/>
  </p:clrMapOvr>
</p:notes>
</file>

<file path=ppt/notesSlides/notesSlide2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65954"/>
      </p:ext>
    </p:extLst>
  </p:cSld>
  <p:clrMapOvr>
    <a:masterClrMapping/>
  </p:clrMapOvr>
</p:notes>
</file>

<file path=ppt/notesSlides/notesSlide2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388766"/>
      </p:ext>
    </p:extLst>
  </p:cSld>
  <p:clrMapOvr>
    <a:masterClrMapping/>
  </p:clrMapOvr>
</p:notes>
</file>

<file path=ppt/notesSlides/notesSlide2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55587"/>
      </p:ext>
    </p:extLst>
  </p:cSld>
  <p:clrMapOvr>
    <a:masterClrMapping/>
  </p:clrMapOvr>
</p:notes>
</file>

<file path=ppt/notesSlides/notesSlide2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5932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925648"/>
      </p:ext>
    </p:extLst>
  </p:cSld>
  <p:clrMapOvr>
    <a:masterClrMapping/>
  </p:clrMapOvr>
</p:notes>
</file>

<file path=ppt/notesSlides/notesSlide2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52952"/>
      </p:ext>
    </p:extLst>
  </p:cSld>
  <p:clrMapOvr>
    <a:masterClrMapping/>
  </p:clrMapOvr>
</p:notes>
</file>

<file path=ppt/notesSlides/notesSlide2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185206"/>
      </p:ext>
    </p:extLst>
  </p:cSld>
  <p:clrMapOvr>
    <a:masterClrMapping/>
  </p:clrMapOvr>
</p:notes>
</file>

<file path=ppt/notesSlides/notesSlide2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840880"/>
      </p:ext>
    </p:extLst>
  </p:cSld>
  <p:clrMapOvr>
    <a:masterClrMapping/>
  </p:clrMapOvr>
</p:notes>
</file>

<file path=ppt/notesSlides/notesSlide2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518072"/>
      </p:ext>
    </p:extLst>
  </p:cSld>
  <p:clrMapOvr>
    <a:masterClrMapping/>
  </p:clrMapOvr>
</p:notes>
</file>

<file path=ppt/notesSlides/notesSlide2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107098"/>
      </p:ext>
    </p:extLst>
  </p:cSld>
  <p:clrMapOvr>
    <a:masterClrMapping/>
  </p:clrMapOvr>
</p:notes>
</file>

<file path=ppt/notesSlides/notesSlide2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617205"/>
      </p:ext>
    </p:extLst>
  </p:cSld>
  <p:clrMapOvr>
    <a:masterClrMapping/>
  </p:clrMapOvr>
</p:notes>
</file>

<file path=ppt/notesSlides/notesSlide2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801"/>
      </p:ext>
    </p:extLst>
  </p:cSld>
  <p:clrMapOvr>
    <a:masterClrMapping/>
  </p:clrMapOvr>
</p:notes>
</file>

<file path=ppt/notesSlides/notesSlide2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950970"/>
      </p:ext>
    </p:extLst>
  </p:cSld>
  <p:clrMapOvr>
    <a:masterClrMapping/>
  </p:clrMapOvr>
</p:notes>
</file>

<file path=ppt/notesSlides/notesSlide2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238818"/>
      </p:ext>
    </p:extLst>
  </p:cSld>
  <p:clrMapOvr>
    <a:masterClrMapping/>
  </p:clrMapOvr>
</p:notes>
</file>

<file path=ppt/notesSlides/notesSlide2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730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405095"/>
      </p:ext>
    </p:extLst>
  </p:cSld>
  <p:clrMapOvr>
    <a:masterClrMapping/>
  </p:clrMapOvr>
</p:notes>
</file>

<file path=ppt/notesSlides/notesSlide2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835447"/>
      </p:ext>
    </p:extLst>
  </p:cSld>
  <p:clrMapOvr>
    <a:masterClrMapping/>
  </p:clrMapOvr>
</p:notes>
</file>

<file path=ppt/notesSlides/notesSlide2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232262"/>
      </p:ext>
    </p:extLst>
  </p:cSld>
  <p:clrMapOvr>
    <a:masterClrMapping/>
  </p:clrMapOvr>
</p:notes>
</file>

<file path=ppt/notesSlides/notesSlide2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898837"/>
      </p:ext>
    </p:extLst>
  </p:cSld>
  <p:clrMapOvr>
    <a:masterClrMapping/>
  </p:clrMapOvr>
</p:notes>
</file>

<file path=ppt/notesSlides/notesSlide2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470362"/>
      </p:ext>
    </p:extLst>
  </p:cSld>
  <p:clrMapOvr>
    <a:masterClrMapping/>
  </p:clrMapOvr>
</p:notes>
</file>

<file path=ppt/notesSlides/notesSlide2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548758"/>
      </p:ext>
    </p:extLst>
  </p:cSld>
  <p:clrMapOvr>
    <a:masterClrMapping/>
  </p:clrMapOvr>
</p:notes>
</file>

<file path=ppt/notesSlides/notesSlide2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025783"/>
      </p:ext>
    </p:extLst>
  </p:cSld>
  <p:clrMapOvr>
    <a:masterClrMapping/>
  </p:clrMapOvr>
</p:notes>
</file>

<file path=ppt/notesSlides/notesSlide2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755198"/>
      </p:ext>
    </p:extLst>
  </p:cSld>
  <p:clrMapOvr>
    <a:masterClrMapping/>
  </p:clrMapOvr>
</p:notes>
</file>

<file path=ppt/notesSlides/notesSlide2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844963"/>
      </p:ext>
    </p:extLst>
  </p:cSld>
  <p:clrMapOvr>
    <a:masterClrMapping/>
  </p:clrMapOvr>
</p:notes>
</file>

<file path=ppt/notesSlides/notesSlide2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967648"/>
      </p:ext>
    </p:extLst>
  </p:cSld>
  <p:clrMapOvr>
    <a:masterClrMapping/>
  </p:clrMapOvr>
</p:notes>
</file>

<file path=ppt/notesSlides/notesSlide2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4768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569248"/>
      </p:ext>
    </p:extLst>
  </p:cSld>
  <p:clrMapOvr>
    <a:masterClrMapping/>
  </p:clrMapOvr>
</p:notes>
</file>

<file path=ppt/notesSlides/notesSlide2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058467"/>
      </p:ext>
    </p:extLst>
  </p:cSld>
  <p:clrMapOvr>
    <a:masterClrMapping/>
  </p:clrMapOvr>
</p:notes>
</file>

<file path=ppt/notesSlides/notesSlide2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423126"/>
      </p:ext>
    </p:extLst>
  </p:cSld>
  <p:clrMapOvr>
    <a:masterClrMapping/>
  </p:clrMapOvr>
</p:notes>
</file>

<file path=ppt/notesSlides/notesSlide2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776522"/>
      </p:ext>
    </p:extLst>
  </p:cSld>
  <p:clrMapOvr>
    <a:masterClrMapping/>
  </p:clrMapOvr>
</p:notes>
</file>

<file path=ppt/notesSlides/notesSlide2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284292"/>
      </p:ext>
    </p:extLst>
  </p:cSld>
  <p:clrMapOvr>
    <a:masterClrMapping/>
  </p:clrMapOvr>
</p:notes>
</file>

<file path=ppt/notesSlides/notesSlide2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066387"/>
      </p:ext>
    </p:extLst>
  </p:cSld>
  <p:clrMapOvr>
    <a:masterClrMapping/>
  </p:clrMapOvr>
</p:notes>
</file>

<file path=ppt/notesSlides/notesSlide2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801148"/>
      </p:ext>
    </p:extLst>
  </p:cSld>
  <p:clrMapOvr>
    <a:masterClrMapping/>
  </p:clrMapOvr>
</p:notes>
</file>

<file path=ppt/notesSlides/notesSlide2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509817"/>
      </p:ext>
    </p:extLst>
  </p:cSld>
  <p:clrMapOvr>
    <a:masterClrMapping/>
  </p:clrMapOvr>
</p:notes>
</file>

<file path=ppt/notesSlides/notesSlide2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121247"/>
      </p:ext>
    </p:extLst>
  </p:cSld>
  <p:clrMapOvr>
    <a:masterClrMapping/>
  </p:clrMapOvr>
</p:notes>
</file>

<file path=ppt/notesSlides/notesSlide2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867428"/>
      </p:ext>
    </p:extLst>
  </p:cSld>
  <p:clrMapOvr>
    <a:masterClrMapping/>
  </p:clrMapOvr>
</p:notes>
</file>

<file path=ppt/notesSlides/notesSlide2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2825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415643"/>
      </p:ext>
    </p:extLst>
  </p:cSld>
  <p:clrMapOvr>
    <a:masterClrMapping/>
  </p:clrMapOvr>
</p:notes>
</file>

<file path=ppt/notesSlides/notesSlide2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604634"/>
      </p:ext>
    </p:extLst>
  </p:cSld>
  <p:clrMapOvr>
    <a:masterClrMapping/>
  </p:clrMapOvr>
</p:notes>
</file>

<file path=ppt/notesSlides/notesSlide2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846719"/>
      </p:ext>
    </p:extLst>
  </p:cSld>
  <p:clrMapOvr>
    <a:masterClrMapping/>
  </p:clrMapOvr>
</p:notes>
</file>

<file path=ppt/notesSlides/notesSlide2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124960"/>
      </p:ext>
    </p:extLst>
  </p:cSld>
  <p:clrMapOvr>
    <a:masterClrMapping/>
  </p:clrMapOvr>
</p:notes>
</file>

<file path=ppt/notesSlides/notesSlide2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219122"/>
      </p:ext>
    </p:extLst>
  </p:cSld>
  <p:clrMapOvr>
    <a:masterClrMapping/>
  </p:clrMapOvr>
</p:notes>
</file>

<file path=ppt/notesSlides/notesSlide2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283168"/>
      </p:ext>
    </p:extLst>
  </p:cSld>
  <p:clrMapOvr>
    <a:masterClrMapping/>
  </p:clrMapOvr>
</p:notes>
</file>

<file path=ppt/notesSlides/notesSlide2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668605"/>
      </p:ext>
    </p:extLst>
  </p:cSld>
  <p:clrMapOvr>
    <a:masterClrMapping/>
  </p:clrMapOvr>
</p:notes>
</file>

<file path=ppt/notesSlides/notesSlide2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957331"/>
      </p:ext>
    </p:extLst>
  </p:cSld>
  <p:clrMapOvr>
    <a:masterClrMapping/>
  </p:clrMapOvr>
</p:notes>
</file>

<file path=ppt/notesSlides/notesSlide2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968422"/>
      </p:ext>
    </p:extLst>
  </p:cSld>
  <p:clrMapOvr>
    <a:masterClrMapping/>
  </p:clrMapOvr>
</p:notes>
</file>

<file path=ppt/notesSlides/notesSlide2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321255"/>
      </p:ext>
    </p:extLst>
  </p:cSld>
  <p:clrMapOvr>
    <a:masterClrMapping/>
  </p:clrMapOvr>
</p:notes>
</file>

<file path=ppt/notesSlides/notesSlide2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8804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678979"/>
      </p:ext>
    </p:extLst>
  </p:cSld>
  <p:clrMapOvr>
    <a:masterClrMapping/>
  </p:clrMapOvr>
</p:notes>
</file>

<file path=ppt/notesSlides/notesSlide2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86827"/>
      </p:ext>
    </p:extLst>
  </p:cSld>
  <p:clrMapOvr>
    <a:masterClrMapping/>
  </p:clrMapOvr>
</p:notes>
</file>

<file path=ppt/notesSlides/notesSlide2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006524"/>
      </p:ext>
    </p:extLst>
  </p:cSld>
  <p:clrMapOvr>
    <a:masterClrMapping/>
  </p:clrMapOvr>
</p:notes>
</file>

<file path=ppt/notesSlides/notesSlide2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245644"/>
      </p:ext>
    </p:extLst>
  </p:cSld>
  <p:clrMapOvr>
    <a:masterClrMapping/>
  </p:clrMapOvr>
</p:notes>
</file>

<file path=ppt/notesSlides/notesSlide2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99784"/>
      </p:ext>
    </p:extLst>
  </p:cSld>
  <p:clrMapOvr>
    <a:masterClrMapping/>
  </p:clrMapOvr>
</p:notes>
</file>

<file path=ppt/notesSlides/notesSlide2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53614"/>
      </p:ext>
    </p:extLst>
  </p:cSld>
  <p:clrMapOvr>
    <a:masterClrMapping/>
  </p:clrMapOvr>
</p:notes>
</file>

<file path=ppt/notesSlides/notesSlide2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877574"/>
      </p:ext>
    </p:extLst>
  </p:cSld>
  <p:clrMapOvr>
    <a:masterClrMapping/>
  </p:clrMapOvr>
</p:notes>
</file>

<file path=ppt/notesSlides/notesSlide2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279687"/>
      </p:ext>
    </p:extLst>
  </p:cSld>
  <p:clrMapOvr>
    <a:masterClrMapping/>
  </p:clrMapOvr>
</p:notes>
</file>

<file path=ppt/notesSlides/notesSlide2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843216"/>
      </p:ext>
    </p:extLst>
  </p:cSld>
  <p:clrMapOvr>
    <a:masterClrMapping/>
  </p:clrMapOvr>
</p:notes>
</file>

<file path=ppt/notesSlides/notesSlide2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196199"/>
      </p:ext>
    </p:extLst>
  </p:cSld>
  <p:clrMapOvr>
    <a:masterClrMapping/>
  </p:clrMapOvr>
</p:notes>
</file>

<file path=ppt/notesSlides/notesSlide2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0675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34997"/>
      </p:ext>
    </p:extLst>
  </p:cSld>
  <p:clrMapOvr>
    <a:masterClrMapping/>
  </p:clrMapOvr>
</p:notes>
</file>

<file path=ppt/notesSlides/notesSlide2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636474"/>
      </p:ext>
    </p:extLst>
  </p:cSld>
  <p:clrMapOvr>
    <a:masterClrMapping/>
  </p:clrMapOvr>
</p:notes>
</file>

<file path=ppt/notesSlides/notesSlide2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563953"/>
      </p:ext>
    </p:extLst>
  </p:cSld>
  <p:clrMapOvr>
    <a:masterClrMapping/>
  </p:clrMapOvr>
</p:notes>
</file>

<file path=ppt/notesSlides/notesSlide2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431060"/>
      </p:ext>
    </p:extLst>
  </p:cSld>
  <p:clrMapOvr>
    <a:masterClrMapping/>
  </p:clrMapOvr>
</p:notes>
</file>

<file path=ppt/notesSlides/notesSlide2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61806"/>
      </p:ext>
    </p:extLst>
  </p:cSld>
  <p:clrMapOvr>
    <a:masterClrMapping/>
  </p:clrMapOvr>
</p:notes>
</file>

<file path=ppt/notesSlides/notesSlide2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229411"/>
      </p:ext>
    </p:extLst>
  </p:cSld>
  <p:clrMapOvr>
    <a:masterClrMapping/>
  </p:clrMapOvr>
</p:notes>
</file>

<file path=ppt/notesSlides/notesSlide2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532267"/>
      </p:ext>
    </p:extLst>
  </p:cSld>
  <p:clrMapOvr>
    <a:masterClrMapping/>
  </p:clrMapOvr>
</p:notes>
</file>

<file path=ppt/notesSlides/notesSlide2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385551"/>
      </p:ext>
    </p:extLst>
  </p:cSld>
  <p:clrMapOvr>
    <a:masterClrMapping/>
  </p:clrMapOvr>
</p:notes>
</file>

<file path=ppt/notesSlides/notesSlide2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162487"/>
      </p:ext>
    </p:extLst>
  </p:cSld>
  <p:clrMapOvr>
    <a:masterClrMapping/>
  </p:clrMapOvr>
</p:notes>
</file>

<file path=ppt/notesSlides/notesSlide2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203398"/>
      </p:ext>
    </p:extLst>
  </p:cSld>
  <p:clrMapOvr>
    <a:masterClrMapping/>
  </p:clrMapOvr>
</p:notes>
</file>

<file path=ppt/notesSlides/notesSlide2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4057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060939"/>
      </p:ext>
    </p:extLst>
  </p:cSld>
  <p:clrMapOvr>
    <a:masterClrMapping/>
  </p:clrMapOvr>
</p:notes>
</file>

<file path=ppt/notesSlides/notesSlide2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930819"/>
      </p:ext>
    </p:extLst>
  </p:cSld>
  <p:clrMapOvr>
    <a:masterClrMapping/>
  </p:clrMapOvr>
</p:notes>
</file>

<file path=ppt/notesSlides/notesSlide2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89655"/>
      </p:ext>
    </p:extLst>
  </p:cSld>
  <p:clrMapOvr>
    <a:masterClrMapping/>
  </p:clrMapOvr>
</p:notes>
</file>

<file path=ppt/notesSlides/notesSlide2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370273"/>
      </p:ext>
    </p:extLst>
  </p:cSld>
  <p:clrMapOvr>
    <a:masterClrMapping/>
  </p:clrMapOvr>
</p:notes>
</file>

<file path=ppt/notesSlides/notesSlide2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158226"/>
      </p:ext>
    </p:extLst>
  </p:cSld>
  <p:clrMapOvr>
    <a:masterClrMapping/>
  </p:clrMapOvr>
</p:notes>
</file>

<file path=ppt/notesSlides/notesSlide2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850416"/>
      </p:ext>
    </p:extLst>
  </p:cSld>
  <p:clrMapOvr>
    <a:masterClrMapping/>
  </p:clrMapOvr>
</p:notes>
</file>

<file path=ppt/notesSlides/notesSlide2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304610"/>
      </p:ext>
    </p:extLst>
  </p:cSld>
  <p:clrMapOvr>
    <a:masterClrMapping/>
  </p:clrMapOvr>
</p:notes>
</file>

<file path=ppt/notesSlides/notesSlide2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830209"/>
      </p:ext>
    </p:extLst>
  </p:cSld>
  <p:clrMapOvr>
    <a:masterClrMapping/>
  </p:clrMapOvr>
</p:notes>
</file>

<file path=ppt/notesSlides/notesSlide2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214544"/>
      </p:ext>
    </p:extLst>
  </p:cSld>
  <p:clrMapOvr>
    <a:masterClrMapping/>
  </p:clrMapOvr>
</p:notes>
</file>

<file path=ppt/notesSlides/notesSlide2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710179"/>
      </p:ext>
    </p:extLst>
  </p:cSld>
  <p:clrMapOvr>
    <a:masterClrMapping/>
  </p:clrMapOvr>
</p:notes>
</file>

<file path=ppt/notesSlides/notesSlide2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964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463568"/>
      </p:ext>
    </p:extLst>
  </p:cSld>
  <p:clrMapOvr>
    <a:masterClrMapping/>
  </p:clrMapOvr>
</p:notes>
</file>

<file path=ppt/notesSlides/notesSlide2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861258"/>
      </p:ext>
    </p:extLst>
  </p:cSld>
  <p:clrMapOvr>
    <a:masterClrMapping/>
  </p:clrMapOvr>
</p:notes>
</file>

<file path=ppt/notesSlides/notesSlide2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317615"/>
      </p:ext>
    </p:extLst>
  </p:cSld>
  <p:clrMapOvr>
    <a:masterClrMapping/>
  </p:clrMapOvr>
</p:notes>
</file>

<file path=ppt/notesSlides/notesSlide2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877954"/>
      </p:ext>
    </p:extLst>
  </p:cSld>
  <p:clrMapOvr>
    <a:masterClrMapping/>
  </p:clrMapOvr>
</p:notes>
</file>

<file path=ppt/notesSlides/notesSlide2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64204"/>
      </p:ext>
    </p:extLst>
  </p:cSld>
  <p:clrMapOvr>
    <a:masterClrMapping/>
  </p:clrMapOvr>
</p:notes>
</file>

<file path=ppt/notesSlides/notesSlide2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540277"/>
      </p:ext>
    </p:extLst>
  </p:cSld>
  <p:clrMapOvr>
    <a:masterClrMapping/>
  </p:clrMapOvr>
</p:notes>
</file>

<file path=ppt/notesSlides/notesSlide2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18510"/>
      </p:ext>
    </p:extLst>
  </p:cSld>
  <p:clrMapOvr>
    <a:masterClrMapping/>
  </p:clrMapOvr>
</p:notes>
</file>

<file path=ppt/notesSlides/notesSlide2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788798"/>
      </p:ext>
    </p:extLst>
  </p:cSld>
  <p:clrMapOvr>
    <a:masterClrMapping/>
  </p:clrMapOvr>
</p:notes>
</file>

<file path=ppt/notesSlides/notesSlide2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999222"/>
      </p:ext>
    </p:extLst>
  </p:cSld>
  <p:clrMapOvr>
    <a:masterClrMapping/>
  </p:clrMapOvr>
</p:notes>
</file>

<file path=ppt/notesSlides/notesSlide2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006158"/>
      </p:ext>
    </p:extLst>
  </p:cSld>
  <p:clrMapOvr>
    <a:masterClrMapping/>
  </p:clrMapOvr>
</p:notes>
</file>

<file path=ppt/notesSlides/notesSlide2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015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0739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953528"/>
      </p:ext>
    </p:extLst>
  </p:cSld>
  <p:clrMapOvr>
    <a:masterClrMapping/>
  </p:clrMapOvr>
</p:notes>
</file>

<file path=ppt/notesSlides/notesSlide3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505026"/>
      </p:ext>
    </p:extLst>
  </p:cSld>
  <p:clrMapOvr>
    <a:masterClrMapping/>
  </p:clrMapOvr>
</p:notes>
</file>

<file path=ppt/notesSlides/notesSlide3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840433"/>
      </p:ext>
    </p:extLst>
  </p:cSld>
  <p:clrMapOvr>
    <a:masterClrMapping/>
  </p:clrMapOvr>
</p:notes>
</file>

<file path=ppt/notesSlides/notesSlide3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08325"/>
      </p:ext>
    </p:extLst>
  </p:cSld>
  <p:clrMapOvr>
    <a:masterClrMapping/>
  </p:clrMapOvr>
</p:notes>
</file>

<file path=ppt/notesSlides/notesSlide3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823076"/>
      </p:ext>
    </p:extLst>
  </p:cSld>
  <p:clrMapOvr>
    <a:masterClrMapping/>
  </p:clrMapOvr>
</p:notes>
</file>

<file path=ppt/notesSlides/notesSlide3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582421"/>
      </p:ext>
    </p:extLst>
  </p:cSld>
  <p:clrMapOvr>
    <a:masterClrMapping/>
  </p:clrMapOvr>
</p:notes>
</file>

<file path=ppt/notesSlides/notesSlide3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787203"/>
      </p:ext>
    </p:extLst>
  </p:cSld>
  <p:clrMapOvr>
    <a:masterClrMapping/>
  </p:clrMapOvr>
</p:notes>
</file>

<file path=ppt/notesSlides/notesSlide3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439116"/>
      </p:ext>
    </p:extLst>
  </p:cSld>
  <p:clrMapOvr>
    <a:masterClrMapping/>
  </p:clrMapOvr>
</p:notes>
</file>

<file path=ppt/notesSlides/notesSlide3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619932"/>
      </p:ext>
    </p:extLst>
  </p:cSld>
  <p:clrMapOvr>
    <a:masterClrMapping/>
  </p:clrMapOvr>
</p:notes>
</file>

<file path=ppt/notesSlides/notesSlide3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07332"/>
      </p:ext>
    </p:extLst>
  </p:cSld>
  <p:clrMapOvr>
    <a:masterClrMapping/>
  </p:clrMapOvr>
</p:notes>
</file>

<file path=ppt/notesSlides/notesSlide3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7388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882616"/>
      </p:ext>
    </p:extLst>
  </p:cSld>
  <p:clrMapOvr>
    <a:masterClrMapping/>
  </p:clrMapOvr>
</p:notes>
</file>

<file path=ppt/notesSlides/notesSlide3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494005"/>
      </p:ext>
    </p:extLst>
  </p:cSld>
  <p:clrMapOvr>
    <a:masterClrMapping/>
  </p:clrMapOvr>
</p:notes>
</file>

<file path=ppt/notesSlides/notesSlide3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496731"/>
      </p:ext>
    </p:extLst>
  </p:cSld>
  <p:clrMapOvr>
    <a:masterClrMapping/>
  </p:clrMapOvr>
</p:notes>
</file>

<file path=ppt/notesSlides/notesSlide3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93402"/>
      </p:ext>
    </p:extLst>
  </p:cSld>
  <p:clrMapOvr>
    <a:masterClrMapping/>
  </p:clrMapOvr>
</p:notes>
</file>

<file path=ppt/notesSlides/notesSlide3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09845"/>
      </p:ext>
    </p:extLst>
  </p:cSld>
  <p:clrMapOvr>
    <a:masterClrMapping/>
  </p:clrMapOvr>
</p:notes>
</file>

<file path=ppt/notesSlides/notesSlide3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95161"/>
      </p:ext>
    </p:extLst>
  </p:cSld>
  <p:clrMapOvr>
    <a:masterClrMapping/>
  </p:clrMapOvr>
</p:notes>
</file>

<file path=ppt/notesSlides/notesSlide3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292276"/>
      </p:ext>
    </p:extLst>
  </p:cSld>
  <p:clrMapOvr>
    <a:masterClrMapping/>
  </p:clrMapOvr>
</p:notes>
</file>

<file path=ppt/notesSlides/notesSlide3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40330"/>
      </p:ext>
    </p:extLst>
  </p:cSld>
  <p:clrMapOvr>
    <a:masterClrMapping/>
  </p:clrMapOvr>
</p:notes>
</file>

<file path=ppt/notesSlides/notesSlide3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377722"/>
      </p:ext>
    </p:extLst>
  </p:cSld>
  <p:clrMapOvr>
    <a:masterClrMapping/>
  </p:clrMapOvr>
</p:notes>
</file>

<file path=ppt/notesSlides/notesSlide3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304809"/>
      </p:ext>
    </p:extLst>
  </p:cSld>
  <p:clrMapOvr>
    <a:masterClrMapping/>
  </p:clrMapOvr>
</p:notes>
</file>

<file path=ppt/notesSlides/notesSlide3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0649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0740"/>
      </p:ext>
    </p:extLst>
  </p:cSld>
  <p:clrMapOvr>
    <a:masterClrMapping/>
  </p:clrMapOvr>
</p:notes>
</file>

<file path=ppt/notesSlides/notesSlide3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700468"/>
      </p:ext>
    </p:extLst>
  </p:cSld>
  <p:clrMapOvr>
    <a:masterClrMapping/>
  </p:clrMapOvr>
</p:notes>
</file>

<file path=ppt/notesSlides/notesSlide3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356581"/>
      </p:ext>
    </p:extLst>
  </p:cSld>
  <p:clrMapOvr>
    <a:masterClrMapping/>
  </p:clrMapOvr>
</p:notes>
</file>

<file path=ppt/notesSlides/notesSlide3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702328"/>
      </p:ext>
    </p:extLst>
  </p:cSld>
  <p:clrMapOvr>
    <a:masterClrMapping/>
  </p:clrMapOvr>
</p:notes>
</file>

<file path=ppt/notesSlides/notesSlide3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796090"/>
      </p:ext>
    </p:extLst>
  </p:cSld>
  <p:clrMapOvr>
    <a:masterClrMapping/>
  </p:clrMapOvr>
</p:notes>
</file>

<file path=ppt/notesSlides/notesSlide3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565985"/>
      </p:ext>
    </p:extLst>
  </p:cSld>
  <p:clrMapOvr>
    <a:masterClrMapping/>
  </p:clrMapOvr>
</p:notes>
</file>

<file path=ppt/notesSlides/notesSlide3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588887"/>
      </p:ext>
    </p:extLst>
  </p:cSld>
  <p:clrMapOvr>
    <a:masterClrMapping/>
  </p:clrMapOvr>
</p:notes>
</file>

<file path=ppt/notesSlides/notesSlide3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567878"/>
      </p:ext>
    </p:extLst>
  </p:cSld>
  <p:clrMapOvr>
    <a:masterClrMapping/>
  </p:clrMapOvr>
</p:notes>
</file>

<file path=ppt/notesSlides/notesSlide3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059924"/>
      </p:ext>
    </p:extLst>
  </p:cSld>
  <p:clrMapOvr>
    <a:masterClrMapping/>
  </p:clrMapOvr>
</p:notes>
</file>

<file path=ppt/notesSlides/notesSlide3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824137"/>
      </p:ext>
    </p:extLst>
  </p:cSld>
  <p:clrMapOvr>
    <a:masterClrMapping/>
  </p:clrMapOvr>
</p:notes>
</file>

<file path=ppt/notesSlides/notesSlide3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709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790889"/>
      </p:ext>
    </p:extLst>
  </p:cSld>
  <p:clrMapOvr>
    <a:masterClrMapping/>
  </p:clrMapOvr>
</p:notes>
</file>

<file path=ppt/notesSlides/notesSlide3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175584"/>
      </p:ext>
    </p:extLst>
  </p:cSld>
  <p:clrMapOvr>
    <a:masterClrMapping/>
  </p:clrMapOvr>
</p:notes>
</file>

<file path=ppt/notesSlides/notesSlide3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947442"/>
      </p:ext>
    </p:extLst>
  </p:cSld>
  <p:clrMapOvr>
    <a:masterClrMapping/>
  </p:clrMapOvr>
</p:notes>
</file>

<file path=ppt/notesSlides/notesSlide3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680803"/>
      </p:ext>
    </p:extLst>
  </p:cSld>
  <p:clrMapOvr>
    <a:masterClrMapping/>
  </p:clrMapOvr>
</p:notes>
</file>

<file path=ppt/notesSlides/notesSlide3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597347"/>
      </p:ext>
    </p:extLst>
  </p:cSld>
  <p:clrMapOvr>
    <a:masterClrMapping/>
  </p:clrMapOvr>
</p:notes>
</file>

<file path=ppt/notesSlides/notesSlide3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392217"/>
      </p:ext>
    </p:extLst>
  </p:cSld>
  <p:clrMapOvr>
    <a:masterClrMapping/>
  </p:clrMapOvr>
</p:notes>
</file>

<file path=ppt/notesSlides/notesSlide3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686519"/>
      </p:ext>
    </p:extLst>
  </p:cSld>
  <p:clrMapOvr>
    <a:masterClrMapping/>
  </p:clrMapOvr>
</p:notes>
</file>

<file path=ppt/notesSlides/notesSlide3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963715"/>
      </p:ext>
    </p:extLst>
  </p:cSld>
  <p:clrMapOvr>
    <a:masterClrMapping/>
  </p:clrMapOvr>
</p:notes>
</file>

<file path=ppt/notesSlides/notesSlide3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717316"/>
      </p:ext>
    </p:extLst>
  </p:cSld>
  <p:clrMapOvr>
    <a:masterClrMapping/>
  </p:clrMapOvr>
</p:notes>
</file>

<file path=ppt/notesSlides/notesSlide3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828646"/>
      </p:ext>
    </p:extLst>
  </p:cSld>
  <p:clrMapOvr>
    <a:masterClrMapping/>
  </p:clrMapOvr>
</p:notes>
</file>

<file path=ppt/notesSlides/notesSlide3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9166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00821"/>
      </p:ext>
    </p:extLst>
  </p:cSld>
  <p:clrMapOvr>
    <a:masterClrMapping/>
  </p:clrMapOvr>
</p:notes>
</file>

<file path=ppt/notesSlides/notesSlide3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898415"/>
      </p:ext>
    </p:extLst>
  </p:cSld>
  <p:clrMapOvr>
    <a:masterClrMapping/>
  </p:clrMapOvr>
</p:notes>
</file>

<file path=ppt/notesSlides/notesSlide3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990168"/>
      </p:ext>
    </p:extLst>
  </p:cSld>
  <p:clrMapOvr>
    <a:masterClrMapping/>
  </p:clrMapOvr>
</p:notes>
</file>

<file path=ppt/notesSlides/notesSlide3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49082"/>
      </p:ext>
    </p:extLst>
  </p:cSld>
  <p:clrMapOvr>
    <a:masterClrMapping/>
  </p:clrMapOvr>
</p:notes>
</file>

<file path=ppt/notesSlides/notesSlide3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334611"/>
      </p:ext>
    </p:extLst>
  </p:cSld>
  <p:clrMapOvr>
    <a:masterClrMapping/>
  </p:clrMapOvr>
</p:notes>
</file>

<file path=ppt/notesSlides/notesSlide3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706719"/>
      </p:ext>
    </p:extLst>
  </p:cSld>
  <p:clrMapOvr>
    <a:masterClrMapping/>
  </p:clrMapOvr>
</p:notes>
</file>

<file path=ppt/notesSlides/notesSlide3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001133"/>
      </p:ext>
    </p:extLst>
  </p:cSld>
  <p:clrMapOvr>
    <a:masterClrMapping/>
  </p:clrMapOvr>
</p:notes>
</file>

<file path=ppt/notesSlides/notesSlide3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753495"/>
      </p:ext>
    </p:extLst>
  </p:cSld>
  <p:clrMapOvr>
    <a:masterClrMapping/>
  </p:clrMapOvr>
</p:notes>
</file>

<file path=ppt/notesSlides/notesSlide3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660653"/>
      </p:ext>
    </p:extLst>
  </p:cSld>
  <p:clrMapOvr>
    <a:masterClrMapping/>
  </p:clrMapOvr>
</p:notes>
</file>

<file path=ppt/notesSlides/notesSlide3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718511"/>
      </p:ext>
    </p:extLst>
  </p:cSld>
  <p:clrMapOvr>
    <a:masterClrMapping/>
  </p:clrMapOvr>
</p:notes>
</file>

<file path=ppt/notesSlides/notesSlide3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39423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854760"/>
      </p:ext>
    </p:extLst>
  </p:cSld>
  <p:clrMapOvr>
    <a:masterClrMapping/>
  </p:clrMapOvr>
</p:notes>
</file>

<file path=ppt/notesSlides/notesSlide3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338573"/>
      </p:ext>
    </p:extLst>
  </p:cSld>
  <p:clrMapOvr>
    <a:masterClrMapping/>
  </p:clrMapOvr>
</p:notes>
</file>

<file path=ppt/notesSlides/notesSlide3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606534"/>
      </p:ext>
    </p:extLst>
  </p:cSld>
  <p:clrMapOvr>
    <a:masterClrMapping/>
  </p:clrMapOvr>
</p:notes>
</file>

<file path=ppt/notesSlides/notesSlide3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322703"/>
      </p:ext>
    </p:extLst>
  </p:cSld>
  <p:clrMapOvr>
    <a:masterClrMapping/>
  </p:clrMapOvr>
</p:notes>
</file>

<file path=ppt/notesSlides/notesSlide3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80915"/>
      </p:ext>
    </p:extLst>
  </p:cSld>
  <p:clrMapOvr>
    <a:masterClrMapping/>
  </p:clrMapOvr>
</p:notes>
</file>

<file path=ppt/notesSlides/notesSlide3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264740"/>
      </p:ext>
    </p:extLst>
  </p:cSld>
  <p:clrMapOvr>
    <a:masterClrMapping/>
  </p:clrMapOvr>
</p:notes>
</file>

<file path=ppt/notesSlides/notesSlide3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479859"/>
      </p:ext>
    </p:extLst>
  </p:cSld>
  <p:clrMapOvr>
    <a:masterClrMapping/>
  </p:clrMapOvr>
</p:notes>
</file>

<file path=ppt/notesSlides/notesSlide3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23741"/>
      </p:ext>
    </p:extLst>
  </p:cSld>
  <p:clrMapOvr>
    <a:masterClrMapping/>
  </p:clrMapOvr>
</p:notes>
</file>

<file path=ppt/notesSlides/notesSlide3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477998"/>
      </p:ext>
    </p:extLst>
  </p:cSld>
  <p:clrMapOvr>
    <a:masterClrMapping/>
  </p:clrMapOvr>
</p:notes>
</file>

<file path=ppt/notesSlides/notesSlide3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959230"/>
      </p:ext>
    </p:extLst>
  </p:cSld>
  <p:clrMapOvr>
    <a:masterClrMapping/>
  </p:clrMapOvr>
</p:notes>
</file>

<file path=ppt/notesSlides/notesSlide3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6503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244302"/>
      </p:ext>
    </p:extLst>
  </p:cSld>
  <p:clrMapOvr>
    <a:masterClrMapping/>
  </p:clrMapOvr>
</p:notes>
</file>

<file path=ppt/notesSlides/notesSlide3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536737"/>
      </p:ext>
    </p:extLst>
  </p:cSld>
  <p:clrMapOvr>
    <a:masterClrMapping/>
  </p:clrMapOvr>
</p:notes>
</file>

<file path=ppt/notesSlides/notesSlide3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966599"/>
      </p:ext>
    </p:extLst>
  </p:cSld>
  <p:clrMapOvr>
    <a:masterClrMapping/>
  </p:clrMapOvr>
</p:notes>
</file>

<file path=ppt/notesSlides/notesSlide3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440605"/>
      </p:ext>
    </p:extLst>
  </p:cSld>
  <p:clrMapOvr>
    <a:masterClrMapping/>
  </p:clrMapOvr>
</p:notes>
</file>

<file path=ppt/notesSlides/notesSlide3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173439"/>
      </p:ext>
    </p:extLst>
  </p:cSld>
  <p:clrMapOvr>
    <a:masterClrMapping/>
  </p:clrMapOvr>
</p:notes>
</file>

<file path=ppt/notesSlides/notesSlide3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531198"/>
      </p:ext>
    </p:extLst>
  </p:cSld>
  <p:clrMapOvr>
    <a:masterClrMapping/>
  </p:clrMapOvr>
</p:notes>
</file>

<file path=ppt/notesSlides/notesSlide3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47971"/>
      </p:ext>
    </p:extLst>
  </p:cSld>
  <p:clrMapOvr>
    <a:masterClrMapping/>
  </p:clrMapOvr>
</p:notes>
</file>

<file path=ppt/notesSlides/notesSlide3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585062"/>
      </p:ext>
    </p:extLst>
  </p:cSld>
  <p:clrMapOvr>
    <a:masterClrMapping/>
  </p:clrMapOvr>
</p:notes>
</file>

<file path=ppt/notesSlides/notesSlide3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824144"/>
      </p:ext>
    </p:extLst>
  </p:cSld>
  <p:clrMapOvr>
    <a:masterClrMapping/>
  </p:clrMapOvr>
</p:notes>
</file>

<file path=ppt/notesSlides/notesSlide3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51632"/>
      </p:ext>
    </p:extLst>
  </p:cSld>
  <p:clrMapOvr>
    <a:masterClrMapping/>
  </p:clrMapOvr>
</p:notes>
</file>

<file path=ppt/notesSlides/notesSlide3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6238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164886"/>
      </p:ext>
    </p:extLst>
  </p:cSld>
  <p:clrMapOvr>
    <a:masterClrMapping/>
  </p:clrMapOvr>
</p:notes>
</file>

<file path=ppt/notesSlides/notesSlide3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364873"/>
      </p:ext>
    </p:extLst>
  </p:cSld>
  <p:clrMapOvr>
    <a:masterClrMapping/>
  </p:clrMapOvr>
</p:notes>
</file>

<file path=ppt/notesSlides/notesSlide3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912823"/>
      </p:ext>
    </p:extLst>
  </p:cSld>
  <p:clrMapOvr>
    <a:masterClrMapping/>
  </p:clrMapOvr>
</p:notes>
</file>

<file path=ppt/notesSlides/notesSlide3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007327"/>
      </p:ext>
    </p:extLst>
  </p:cSld>
  <p:clrMapOvr>
    <a:masterClrMapping/>
  </p:clrMapOvr>
</p:notes>
</file>

<file path=ppt/notesSlides/notesSlide3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493464"/>
      </p:ext>
    </p:extLst>
  </p:cSld>
  <p:clrMapOvr>
    <a:masterClrMapping/>
  </p:clrMapOvr>
</p:notes>
</file>

<file path=ppt/notesSlides/notesSlide3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068699"/>
      </p:ext>
    </p:extLst>
  </p:cSld>
  <p:clrMapOvr>
    <a:masterClrMapping/>
  </p:clrMapOvr>
</p:notes>
</file>

<file path=ppt/notesSlides/notesSlide3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450299"/>
      </p:ext>
    </p:extLst>
  </p:cSld>
  <p:clrMapOvr>
    <a:masterClrMapping/>
  </p:clrMapOvr>
</p:notes>
</file>

<file path=ppt/notesSlides/notesSlide3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258979"/>
      </p:ext>
    </p:extLst>
  </p:cSld>
  <p:clrMapOvr>
    <a:masterClrMapping/>
  </p:clrMapOvr>
</p:notes>
</file>

<file path=ppt/notesSlides/notesSlide3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29119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81486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985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65955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49913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66264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5900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20810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20681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80909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80188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39951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57127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8407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8193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06707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97626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99067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94963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81582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4073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56050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3823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99230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96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48893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1024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30904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92167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41508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66645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30111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51047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47044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64026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650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16043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388414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62856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716043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12838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874545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42483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6122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67926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82700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0389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25697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640287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243535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879297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8482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914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891077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89110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469906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69373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3110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711047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89588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223055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42125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40000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720795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172349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095408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069744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159888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950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03" y="1649770"/>
            <a:ext cx="6732032" cy="3509551"/>
          </a:xfrm>
        </p:spPr>
        <p:txBody>
          <a:bodyPr anchor="b"/>
          <a:lstStyle>
            <a:lvl1pPr algn="ctr">
              <a:defRPr sz="51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005" y="5294662"/>
            <a:ext cx="5940029" cy="2433817"/>
          </a:xfrm>
        </p:spPr>
        <p:txBody>
          <a:bodyPr/>
          <a:lstStyle>
            <a:lvl1pPr marL="0" indent="0" algn="ctr">
              <a:buNone/>
              <a:defRPr sz="2079"/>
            </a:lvl1pPr>
            <a:lvl2pPr marL="395981" indent="0" algn="ctr">
              <a:buNone/>
              <a:defRPr sz="1732"/>
            </a:lvl2pPr>
            <a:lvl3pPr marL="791962" indent="0" algn="ctr">
              <a:buNone/>
              <a:defRPr sz="1559"/>
            </a:lvl3pPr>
            <a:lvl4pPr marL="1187943" indent="0" algn="ctr">
              <a:buNone/>
              <a:defRPr sz="1386"/>
            </a:lvl4pPr>
            <a:lvl5pPr marL="1583924" indent="0" algn="ctr">
              <a:buNone/>
              <a:defRPr sz="1386"/>
            </a:lvl5pPr>
            <a:lvl6pPr marL="1979905" indent="0" algn="ctr">
              <a:buNone/>
              <a:defRPr sz="1386"/>
            </a:lvl6pPr>
            <a:lvl7pPr marL="2375886" indent="0" algn="ctr">
              <a:buNone/>
              <a:defRPr sz="1386"/>
            </a:lvl7pPr>
            <a:lvl8pPr marL="2771866" indent="0" algn="ctr">
              <a:buNone/>
              <a:defRPr sz="1386"/>
            </a:lvl8pPr>
            <a:lvl9pPr marL="3167847" indent="0" algn="ctr">
              <a:buNone/>
              <a:defRPr sz="138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442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49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67778" y="536700"/>
            <a:ext cx="1707758" cy="854286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4503" y="536700"/>
            <a:ext cx="5024274" cy="85428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196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272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378" y="2513159"/>
            <a:ext cx="6831033" cy="4193259"/>
          </a:xfrm>
        </p:spPr>
        <p:txBody>
          <a:bodyPr anchor="b"/>
          <a:lstStyle>
            <a:lvl1pPr>
              <a:defRPr sz="51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378" y="6746088"/>
            <a:ext cx="6831033" cy="2205136"/>
          </a:xfrm>
        </p:spPr>
        <p:txBody>
          <a:bodyPr/>
          <a:lstStyle>
            <a:lvl1pPr marL="0" indent="0">
              <a:buNone/>
              <a:defRPr sz="2079">
                <a:solidFill>
                  <a:schemeClr val="tx1"/>
                </a:solidFill>
              </a:defRPr>
            </a:lvl1pPr>
            <a:lvl2pPr marL="395981" indent="0">
              <a:buNone/>
              <a:defRPr sz="1732">
                <a:solidFill>
                  <a:schemeClr val="tx1">
                    <a:tint val="75000"/>
                  </a:schemeClr>
                </a:solidFill>
              </a:defRPr>
            </a:lvl2pPr>
            <a:lvl3pPr marL="791962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3pPr>
            <a:lvl4pPr marL="1187943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4pPr>
            <a:lvl5pPr marL="1583924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5pPr>
            <a:lvl6pPr marL="1979905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6pPr>
            <a:lvl7pPr marL="2375886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7pPr>
            <a:lvl8pPr marL="2771866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8pPr>
            <a:lvl9pPr marL="3167847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045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503" y="2683500"/>
            <a:ext cx="3366016" cy="63960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9519" y="2683500"/>
            <a:ext cx="3366016" cy="63960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07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536702"/>
            <a:ext cx="6831033" cy="19484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5535" y="2471154"/>
            <a:ext cx="3350547" cy="1211074"/>
          </a:xfrm>
        </p:spPr>
        <p:txBody>
          <a:bodyPr anchor="b"/>
          <a:lstStyle>
            <a:lvl1pPr marL="0" indent="0">
              <a:buNone/>
              <a:defRPr sz="2079" b="1"/>
            </a:lvl1pPr>
            <a:lvl2pPr marL="395981" indent="0">
              <a:buNone/>
              <a:defRPr sz="1732" b="1"/>
            </a:lvl2pPr>
            <a:lvl3pPr marL="791962" indent="0">
              <a:buNone/>
              <a:defRPr sz="1559" b="1"/>
            </a:lvl3pPr>
            <a:lvl4pPr marL="1187943" indent="0">
              <a:buNone/>
              <a:defRPr sz="1386" b="1"/>
            </a:lvl4pPr>
            <a:lvl5pPr marL="1583924" indent="0">
              <a:buNone/>
              <a:defRPr sz="1386" b="1"/>
            </a:lvl5pPr>
            <a:lvl6pPr marL="1979905" indent="0">
              <a:buNone/>
              <a:defRPr sz="1386" b="1"/>
            </a:lvl6pPr>
            <a:lvl7pPr marL="2375886" indent="0">
              <a:buNone/>
              <a:defRPr sz="1386" b="1"/>
            </a:lvl7pPr>
            <a:lvl8pPr marL="2771866" indent="0">
              <a:buNone/>
              <a:defRPr sz="1386" b="1"/>
            </a:lvl8pPr>
            <a:lvl9pPr marL="3167847" indent="0">
              <a:buNone/>
              <a:defRPr sz="138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5535" y="3682228"/>
            <a:ext cx="3350547" cy="54160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09520" y="2471154"/>
            <a:ext cx="3367048" cy="1211074"/>
          </a:xfrm>
        </p:spPr>
        <p:txBody>
          <a:bodyPr anchor="b"/>
          <a:lstStyle>
            <a:lvl1pPr marL="0" indent="0">
              <a:buNone/>
              <a:defRPr sz="2079" b="1"/>
            </a:lvl1pPr>
            <a:lvl2pPr marL="395981" indent="0">
              <a:buNone/>
              <a:defRPr sz="1732" b="1"/>
            </a:lvl2pPr>
            <a:lvl3pPr marL="791962" indent="0">
              <a:buNone/>
              <a:defRPr sz="1559" b="1"/>
            </a:lvl3pPr>
            <a:lvl4pPr marL="1187943" indent="0">
              <a:buNone/>
              <a:defRPr sz="1386" b="1"/>
            </a:lvl4pPr>
            <a:lvl5pPr marL="1583924" indent="0">
              <a:buNone/>
              <a:defRPr sz="1386" b="1"/>
            </a:lvl5pPr>
            <a:lvl6pPr marL="1979905" indent="0">
              <a:buNone/>
              <a:defRPr sz="1386" b="1"/>
            </a:lvl6pPr>
            <a:lvl7pPr marL="2375886" indent="0">
              <a:buNone/>
              <a:defRPr sz="1386" b="1"/>
            </a:lvl7pPr>
            <a:lvl8pPr marL="2771866" indent="0">
              <a:buNone/>
              <a:defRPr sz="1386" b="1"/>
            </a:lvl8pPr>
            <a:lvl9pPr marL="3167847" indent="0">
              <a:buNone/>
              <a:defRPr sz="138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9520" y="3682228"/>
            <a:ext cx="3367048" cy="54160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958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29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55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672042"/>
            <a:ext cx="2554418" cy="2352146"/>
          </a:xfrm>
        </p:spPr>
        <p:txBody>
          <a:bodyPr anchor="b"/>
          <a:lstStyle>
            <a:lvl1pPr>
              <a:defRPr sz="277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7048" y="1451426"/>
            <a:ext cx="4009519" cy="7163777"/>
          </a:xfrm>
        </p:spPr>
        <p:txBody>
          <a:bodyPr/>
          <a:lstStyle>
            <a:lvl1pPr>
              <a:defRPr sz="2772"/>
            </a:lvl1pPr>
            <a:lvl2pPr>
              <a:defRPr sz="2425"/>
            </a:lvl2pPr>
            <a:lvl3pPr>
              <a:defRPr sz="2079"/>
            </a:lvl3pPr>
            <a:lvl4pPr>
              <a:defRPr sz="1732"/>
            </a:lvl4pPr>
            <a:lvl5pPr>
              <a:defRPr sz="1732"/>
            </a:lvl5pPr>
            <a:lvl6pPr>
              <a:defRPr sz="1732"/>
            </a:lvl6pPr>
            <a:lvl7pPr>
              <a:defRPr sz="1732"/>
            </a:lvl7pPr>
            <a:lvl8pPr>
              <a:defRPr sz="1732"/>
            </a:lvl8pPr>
            <a:lvl9pPr>
              <a:defRPr sz="173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4" y="3024188"/>
            <a:ext cx="2554418" cy="5602681"/>
          </a:xfrm>
        </p:spPr>
        <p:txBody>
          <a:bodyPr/>
          <a:lstStyle>
            <a:lvl1pPr marL="0" indent="0">
              <a:buNone/>
              <a:defRPr sz="1386"/>
            </a:lvl1pPr>
            <a:lvl2pPr marL="395981" indent="0">
              <a:buNone/>
              <a:defRPr sz="1213"/>
            </a:lvl2pPr>
            <a:lvl3pPr marL="791962" indent="0">
              <a:buNone/>
              <a:defRPr sz="1039"/>
            </a:lvl3pPr>
            <a:lvl4pPr marL="1187943" indent="0">
              <a:buNone/>
              <a:defRPr sz="866"/>
            </a:lvl4pPr>
            <a:lvl5pPr marL="1583924" indent="0">
              <a:buNone/>
              <a:defRPr sz="866"/>
            </a:lvl5pPr>
            <a:lvl6pPr marL="1979905" indent="0">
              <a:buNone/>
              <a:defRPr sz="866"/>
            </a:lvl6pPr>
            <a:lvl7pPr marL="2375886" indent="0">
              <a:buNone/>
              <a:defRPr sz="866"/>
            </a:lvl7pPr>
            <a:lvl8pPr marL="2771866" indent="0">
              <a:buNone/>
              <a:defRPr sz="866"/>
            </a:lvl8pPr>
            <a:lvl9pPr marL="3167847" indent="0">
              <a:buNone/>
              <a:defRPr sz="86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859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672042"/>
            <a:ext cx="2554418" cy="2352146"/>
          </a:xfrm>
        </p:spPr>
        <p:txBody>
          <a:bodyPr anchor="b"/>
          <a:lstStyle>
            <a:lvl1pPr>
              <a:defRPr sz="277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67048" y="1451426"/>
            <a:ext cx="4009519" cy="7163777"/>
          </a:xfrm>
        </p:spPr>
        <p:txBody>
          <a:bodyPr anchor="t"/>
          <a:lstStyle>
            <a:lvl1pPr marL="0" indent="0">
              <a:buNone/>
              <a:defRPr sz="2772"/>
            </a:lvl1pPr>
            <a:lvl2pPr marL="395981" indent="0">
              <a:buNone/>
              <a:defRPr sz="2425"/>
            </a:lvl2pPr>
            <a:lvl3pPr marL="791962" indent="0">
              <a:buNone/>
              <a:defRPr sz="2079"/>
            </a:lvl3pPr>
            <a:lvl4pPr marL="1187943" indent="0">
              <a:buNone/>
              <a:defRPr sz="1732"/>
            </a:lvl4pPr>
            <a:lvl5pPr marL="1583924" indent="0">
              <a:buNone/>
              <a:defRPr sz="1732"/>
            </a:lvl5pPr>
            <a:lvl6pPr marL="1979905" indent="0">
              <a:buNone/>
              <a:defRPr sz="1732"/>
            </a:lvl6pPr>
            <a:lvl7pPr marL="2375886" indent="0">
              <a:buNone/>
              <a:defRPr sz="1732"/>
            </a:lvl7pPr>
            <a:lvl8pPr marL="2771866" indent="0">
              <a:buNone/>
              <a:defRPr sz="1732"/>
            </a:lvl8pPr>
            <a:lvl9pPr marL="3167847" indent="0">
              <a:buNone/>
              <a:defRPr sz="173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4" y="3024188"/>
            <a:ext cx="2554418" cy="5602681"/>
          </a:xfrm>
        </p:spPr>
        <p:txBody>
          <a:bodyPr/>
          <a:lstStyle>
            <a:lvl1pPr marL="0" indent="0">
              <a:buNone/>
              <a:defRPr sz="1386"/>
            </a:lvl1pPr>
            <a:lvl2pPr marL="395981" indent="0">
              <a:buNone/>
              <a:defRPr sz="1213"/>
            </a:lvl2pPr>
            <a:lvl3pPr marL="791962" indent="0">
              <a:buNone/>
              <a:defRPr sz="1039"/>
            </a:lvl3pPr>
            <a:lvl4pPr marL="1187943" indent="0">
              <a:buNone/>
              <a:defRPr sz="866"/>
            </a:lvl4pPr>
            <a:lvl5pPr marL="1583924" indent="0">
              <a:buNone/>
              <a:defRPr sz="866"/>
            </a:lvl5pPr>
            <a:lvl6pPr marL="1979905" indent="0">
              <a:buNone/>
              <a:defRPr sz="866"/>
            </a:lvl6pPr>
            <a:lvl7pPr marL="2375886" indent="0">
              <a:buNone/>
              <a:defRPr sz="866"/>
            </a:lvl7pPr>
            <a:lvl8pPr marL="2771866" indent="0">
              <a:buNone/>
              <a:defRPr sz="866"/>
            </a:lvl8pPr>
            <a:lvl9pPr marL="3167847" indent="0">
              <a:buNone/>
              <a:defRPr sz="86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950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4503" y="536702"/>
            <a:ext cx="6831033" cy="1948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4503" y="2683500"/>
            <a:ext cx="6831033" cy="639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4502" y="9343248"/>
            <a:ext cx="1782009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3513" y="9343248"/>
            <a:ext cx="2673013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93527" y="9343248"/>
            <a:ext cx="1782009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13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91962" rtl="0" eaLnBrk="1" latinLnBrk="0" hangingPunct="1">
        <a:lnSpc>
          <a:spcPct val="90000"/>
        </a:lnSpc>
        <a:spcBef>
          <a:spcPct val="0"/>
        </a:spcBef>
        <a:buNone/>
        <a:defRPr sz="381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7990" indent="-197990" algn="l" defTabSz="791962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2425" kern="1200">
          <a:solidFill>
            <a:schemeClr val="tx1"/>
          </a:solidFill>
          <a:latin typeface="+mn-lt"/>
          <a:ea typeface="+mn-ea"/>
          <a:cs typeface="+mn-cs"/>
        </a:defRPr>
      </a:lvl1pPr>
      <a:lvl2pPr marL="593971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989952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732" kern="1200">
          <a:solidFill>
            <a:schemeClr val="tx1"/>
          </a:solidFill>
          <a:latin typeface="+mn-lt"/>
          <a:ea typeface="+mn-ea"/>
          <a:cs typeface="+mn-cs"/>
        </a:defRPr>
      </a:lvl3pPr>
      <a:lvl4pPr marL="1385933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4pPr>
      <a:lvl5pPr marL="1781914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5pPr>
      <a:lvl6pPr marL="2177895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6pPr>
      <a:lvl7pPr marL="2573876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7pPr>
      <a:lvl8pPr marL="2969857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8pPr>
      <a:lvl9pPr marL="3365838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1pPr>
      <a:lvl2pPr marL="395981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2pPr>
      <a:lvl3pPr marL="791962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3pPr>
      <a:lvl4pPr marL="1187943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4pPr>
      <a:lvl5pPr marL="1583924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5pPr>
      <a:lvl6pPr marL="1979905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6pPr>
      <a:lvl7pPr marL="2375886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7pPr>
      <a:lvl8pPr marL="2771866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8pPr>
      <a:lvl9pPr marL="3167847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1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1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1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1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1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1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1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1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1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1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1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1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1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1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1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1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1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1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1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1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1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1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1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1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1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1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1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1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1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1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1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1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2.xml"/><Relationship Id="rId1" Type="http://schemas.openxmlformats.org/officeDocument/2006/relationships/slideLayout" Target="../slideLayouts/slideLayout1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3.xml"/><Relationship Id="rId1" Type="http://schemas.openxmlformats.org/officeDocument/2006/relationships/slideLayout" Target="../slideLayouts/slideLayout1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4.xml"/><Relationship Id="rId1" Type="http://schemas.openxmlformats.org/officeDocument/2006/relationships/slideLayout" Target="../slideLayouts/slideLayout1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5.xml"/><Relationship Id="rId1" Type="http://schemas.openxmlformats.org/officeDocument/2006/relationships/slideLayout" Target="../slideLayouts/slideLayout1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6.xml"/><Relationship Id="rId1" Type="http://schemas.openxmlformats.org/officeDocument/2006/relationships/slideLayout" Target="../slideLayouts/slideLayout1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7.xml"/><Relationship Id="rId1" Type="http://schemas.openxmlformats.org/officeDocument/2006/relationships/slideLayout" Target="../slideLayouts/slideLayout1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9.xml"/><Relationship Id="rId1" Type="http://schemas.openxmlformats.org/officeDocument/2006/relationships/slideLayout" Target="../slideLayouts/slideLayout1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0.xml"/><Relationship Id="rId1" Type="http://schemas.openxmlformats.org/officeDocument/2006/relationships/slideLayout" Target="../slideLayouts/slideLayout1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1.xml"/><Relationship Id="rId1" Type="http://schemas.openxmlformats.org/officeDocument/2006/relationships/slideLayout" Target="../slideLayouts/slideLayout1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2.xml"/><Relationship Id="rId1" Type="http://schemas.openxmlformats.org/officeDocument/2006/relationships/slideLayout" Target="../slideLayouts/slideLayout1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3.xml"/><Relationship Id="rId1" Type="http://schemas.openxmlformats.org/officeDocument/2006/relationships/slideLayout" Target="../slideLayouts/slideLayout1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4.xml"/><Relationship Id="rId1" Type="http://schemas.openxmlformats.org/officeDocument/2006/relationships/slideLayout" Target="../slideLayouts/slideLayout1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5.xml"/><Relationship Id="rId1" Type="http://schemas.openxmlformats.org/officeDocument/2006/relationships/slideLayout" Target="../slideLayouts/slideLayout1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6.xml"/><Relationship Id="rId1" Type="http://schemas.openxmlformats.org/officeDocument/2006/relationships/slideLayout" Target="../slideLayouts/slideLayout1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7.xml"/><Relationship Id="rId1" Type="http://schemas.openxmlformats.org/officeDocument/2006/relationships/slideLayout" Target="../slideLayouts/slideLayout1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9.xml"/><Relationship Id="rId1" Type="http://schemas.openxmlformats.org/officeDocument/2006/relationships/slideLayout" Target="../slideLayouts/slideLayout1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0.xml"/><Relationship Id="rId1" Type="http://schemas.openxmlformats.org/officeDocument/2006/relationships/slideLayout" Target="../slideLayouts/slideLayout1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1.xml"/><Relationship Id="rId1" Type="http://schemas.openxmlformats.org/officeDocument/2006/relationships/slideLayout" Target="../slideLayouts/slideLayout1.x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2.xml"/><Relationship Id="rId1" Type="http://schemas.openxmlformats.org/officeDocument/2006/relationships/slideLayout" Target="../slideLayouts/slideLayout1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3.xml"/><Relationship Id="rId1" Type="http://schemas.openxmlformats.org/officeDocument/2006/relationships/slideLayout" Target="../slideLayouts/slideLayout1.x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4.xml"/><Relationship Id="rId1" Type="http://schemas.openxmlformats.org/officeDocument/2006/relationships/slideLayout" Target="../slideLayouts/slideLayout1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5.xml"/><Relationship Id="rId1" Type="http://schemas.openxmlformats.org/officeDocument/2006/relationships/slideLayout" Target="../slideLayouts/slideLayout1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6.xml"/><Relationship Id="rId1" Type="http://schemas.openxmlformats.org/officeDocument/2006/relationships/slideLayout" Target="../slideLayouts/slideLayout1.x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7.xml"/><Relationship Id="rId1" Type="http://schemas.openxmlformats.org/officeDocument/2006/relationships/slideLayout" Target="../slideLayouts/slideLayout1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9.xml"/><Relationship Id="rId1" Type="http://schemas.openxmlformats.org/officeDocument/2006/relationships/slideLayout" Target="../slideLayouts/slideLayout1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0.xml"/><Relationship Id="rId1" Type="http://schemas.openxmlformats.org/officeDocument/2006/relationships/slideLayout" Target="../slideLayouts/slideLayout1.x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1.xml"/><Relationship Id="rId1" Type="http://schemas.openxmlformats.org/officeDocument/2006/relationships/slideLayout" Target="../slideLayouts/slideLayout1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2.xml"/><Relationship Id="rId1" Type="http://schemas.openxmlformats.org/officeDocument/2006/relationships/slideLayout" Target="../slideLayouts/slideLayout1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3.xml"/><Relationship Id="rId1" Type="http://schemas.openxmlformats.org/officeDocument/2006/relationships/slideLayout" Target="../slideLayouts/slideLayout1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4.xml"/><Relationship Id="rId1" Type="http://schemas.openxmlformats.org/officeDocument/2006/relationships/slideLayout" Target="../slideLayouts/slideLayout1.x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5.xml"/><Relationship Id="rId1" Type="http://schemas.openxmlformats.org/officeDocument/2006/relationships/slideLayout" Target="../slideLayouts/slideLayout1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6.xml"/><Relationship Id="rId1" Type="http://schemas.openxmlformats.org/officeDocument/2006/relationships/slideLayout" Target="../slideLayouts/slideLayout1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7.xml"/><Relationship Id="rId1" Type="http://schemas.openxmlformats.org/officeDocument/2006/relationships/slideLayout" Target="../slideLayouts/slideLayout1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9.xml"/><Relationship Id="rId1" Type="http://schemas.openxmlformats.org/officeDocument/2006/relationships/slideLayout" Target="../slideLayouts/slideLayout1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1.xml"/><Relationship Id="rId1" Type="http://schemas.openxmlformats.org/officeDocument/2006/relationships/slideLayout" Target="../slideLayouts/slideLayout1.x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2.xml"/><Relationship Id="rId1" Type="http://schemas.openxmlformats.org/officeDocument/2006/relationships/slideLayout" Target="../slideLayouts/slideLayout1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3.xml"/><Relationship Id="rId1" Type="http://schemas.openxmlformats.org/officeDocument/2006/relationships/slideLayout" Target="../slideLayouts/slideLayout1.x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4.xml"/><Relationship Id="rId1" Type="http://schemas.openxmlformats.org/officeDocument/2006/relationships/slideLayout" Target="../slideLayouts/slideLayout1.x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5.xml"/><Relationship Id="rId1" Type="http://schemas.openxmlformats.org/officeDocument/2006/relationships/slideLayout" Target="../slideLayouts/slideLayout1.x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6.xml"/><Relationship Id="rId1" Type="http://schemas.openxmlformats.org/officeDocument/2006/relationships/slideLayout" Target="../slideLayouts/slideLayout1.x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7.xml"/><Relationship Id="rId1" Type="http://schemas.openxmlformats.org/officeDocument/2006/relationships/slideLayout" Target="../slideLayouts/slideLayout1.x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9.xml"/><Relationship Id="rId1" Type="http://schemas.openxmlformats.org/officeDocument/2006/relationships/slideLayout" Target="../slideLayouts/slideLayout1.x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0.xml"/><Relationship Id="rId1" Type="http://schemas.openxmlformats.org/officeDocument/2006/relationships/slideLayout" Target="../slideLayouts/slideLayout1.x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1.xml"/><Relationship Id="rId1" Type="http://schemas.openxmlformats.org/officeDocument/2006/relationships/slideLayout" Target="../slideLayouts/slideLayout1.x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2.xml"/><Relationship Id="rId1" Type="http://schemas.openxmlformats.org/officeDocument/2006/relationships/slideLayout" Target="../slideLayouts/slideLayout1.x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3.xml"/><Relationship Id="rId1" Type="http://schemas.openxmlformats.org/officeDocument/2006/relationships/slideLayout" Target="../slideLayouts/slideLayout1.x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4.xml"/><Relationship Id="rId1" Type="http://schemas.openxmlformats.org/officeDocument/2006/relationships/slideLayout" Target="../slideLayouts/slideLayout1.x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5.xml"/><Relationship Id="rId1" Type="http://schemas.openxmlformats.org/officeDocument/2006/relationships/slideLayout" Target="../slideLayouts/slideLayout1.x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6.xml"/><Relationship Id="rId1" Type="http://schemas.openxmlformats.org/officeDocument/2006/relationships/slideLayout" Target="../slideLayouts/slideLayout1.x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7.xml"/><Relationship Id="rId1" Type="http://schemas.openxmlformats.org/officeDocument/2006/relationships/slideLayout" Target="../slideLayouts/slideLayout1.x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8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9.xml"/><Relationship Id="rId1" Type="http://schemas.openxmlformats.org/officeDocument/2006/relationships/slideLayout" Target="../slideLayouts/slideLayout1.x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0.xml"/><Relationship Id="rId1" Type="http://schemas.openxmlformats.org/officeDocument/2006/relationships/slideLayout" Target="../slideLayouts/slideLayout1.x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1.xml"/><Relationship Id="rId1" Type="http://schemas.openxmlformats.org/officeDocument/2006/relationships/slideLayout" Target="../slideLayouts/slideLayout1.xm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2.xml"/><Relationship Id="rId1" Type="http://schemas.openxmlformats.org/officeDocument/2006/relationships/slideLayout" Target="../slideLayouts/slideLayout1.x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3.xml"/><Relationship Id="rId1" Type="http://schemas.openxmlformats.org/officeDocument/2006/relationships/slideLayout" Target="../slideLayouts/slideLayout1.xml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4.xml"/><Relationship Id="rId1" Type="http://schemas.openxmlformats.org/officeDocument/2006/relationships/slideLayout" Target="../slideLayouts/slideLayout1.x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5.xml"/><Relationship Id="rId1" Type="http://schemas.openxmlformats.org/officeDocument/2006/relationships/slideLayout" Target="../slideLayouts/slideLayout1.x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6.xml"/><Relationship Id="rId1" Type="http://schemas.openxmlformats.org/officeDocument/2006/relationships/slideLayout" Target="../slideLayouts/slideLayout1.xml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7.xml"/><Relationship Id="rId1" Type="http://schemas.openxmlformats.org/officeDocument/2006/relationships/slideLayout" Target="../slideLayouts/slideLayout1.xml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8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9.xml"/><Relationship Id="rId1" Type="http://schemas.openxmlformats.org/officeDocument/2006/relationships/slideLayout" Target="../slideLayouts/slideLayout1.x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0.xml"/><Relationship Id="rId1" Type="http://schemas.openxmlformats.org/officeDocument/2006/relationships/slideLayout" Target="../slideLayouts/slideLayout1.xml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1.xml"/><Relationship Id="rId1" Type="http://schemas.openxmlformats.org/officeDocument/2006/relationships/slideLayout" Target="../slideLayouts/slideLayout1.x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3.xml"/><Relationship Id="rId1" Type="http://schemas.openxmlformats.org/officeDocument/2006/relationships/slideLayout" Target="../slideLayouts/slideLayout1.x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4.xml"/><Relationship Id="rId1" Type="http://schemas.openxmlformats.org/officeDocument/2006/relationships/slideLayout" Target="../slideLayouts/slideLayout1.x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5.xml"/><Relationship Id="rId1" Type="http://schemas.openxmlformats.org/officeDocument/2006/relationships/slideLayout" Target="../slideLayouts/slideLayout1.xm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6.xml"/><Relationship Id="rId1" Type="http://schemas.openxmlformats.org/officeDocument/2006/relationships/slideLayout" Target="../slideLayouts/slideLayout1.xml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7.xml"/><Relationship Id="rId1" Type="http://schemas.openxmlformats.org/officeDocument/2006/relationships/slideLayout" Target="../slideLayouts/slideLayout1.xml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8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9.xml"/><Relationship Id="rId1" Type="http://schemas.openxmlformats.org/officeDocument/2006/relationships/slideLayout" Target="../slideLayouts/slideLayout1.xml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0.xml"/><Relationship Id="rId1" Type="http://schemas.openxmlformats.org/officeDocument/2006/relationships/slideLayout" Target="../slideLayouts/slideLayout1.xml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1.xml"/><Relationship Id="rId1" Type="http://schemas.openxmlformats.org/officeDocument/2006/relationships/slideLayout" Target="../slideLayouts/slideLayout1.x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2.xml"/><Relationship Id="rId1" Type="http://schemas.openxmlformats.org/officeDocument/2006/relationships/slideLayout" Target="../slideLayouts/slideLayout1.xml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3.xml"/><Relationship Id="rId1" Type="http://schemas.openxmlformats.org/officeDocument/2006/relationships/slideLayout" Target="../slideLayouts/slideLayout1.x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4.xml"/><Relationship Id="rId1" Type="http://schemas.openxmlformats.org/officeDocument/2006/relationships/slideLayout" Target="../slideLayouts/slideLayout1.xml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5.xml"/><Relationship Id="rId1" Type="http://schemas.openxmlformats.org/officeDocument/2006/relationships/slideLayout" Target="../slideLayouts/slideLayout1.x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6.xml"/><Relationship Id="rId1" Type="http://schemas.openxmlformats.org/officeDocument/2006/relationships/slideLayout" Target="../slideLayouts/slideLayout1.x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7.xml"/><Relationship Id="rId1" Type="http://schemas.openxmlformats.org/officeDocument/2006/relationships/slideLayout" Target="../slideLayouts/slideLayout1.xml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8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9.xml"/><Relationship Id="rId1" Type="http://schemas.openxmlformats.org/officeDocument/2006/relationships/slideLayout" Target="../slideLayouts/slideLayout1.xml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0.xml"/><Relationship Id="rId1" Type="http://schemas.openxmlformats.org/officeDocument/2006/relationships/slideLayout" Target="../slideLayouts/slideLayout1.xml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1.xml"/><Relationship Id="rId1" Type="http://schemas.openxmlformats.org/officeDocument/2006/relationships/slideLayout" Target="../slideLayouts/slideLayout1.xml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2.xml"/><Relationship Id="rId1" Type="http://schemas.openxmlformats.org/officeDocument/2006/relationships/slideLayout" Target="../slideLayouts/slideLayout1.xml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3.xml"/><Relationship Id="rId1" Type="http://schemas.openxmlformats.org/officeDocument/2006/relationships/slideLayout" Target="../slideLayouts/slideLayout1.xml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4.xml"/><Relationship Id="rId1" Type="http://schemas.openxmlformats.org/officeDocument/2006/relationships/slideLayout" Target="../slideLayouts/slideLayout1.xml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5.xml"/><Relationship Id="rId1" Type="http://schemas.openxmlformats.org/officeDocument/2006/relationships/slideLayout" Target="../slideLayouts/slideLayout1.xml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6.xml"/><Relationship Id="rId1" Type="http://schemas.openxmlformats.org/officeDocument/2006/relationships/slideLayout" Target="../slideLayouts/slideLayout1.xml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7.xml"/><Relationship Id="rId1" Type="http://schemas.openxmlformats.org/officeDocument/2006/relationships/slideLayout" Target="../slideLayouts/slideLayout1.xml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8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9.xml"/><Relationship Id="rId1" Type="http://schemas.openxmlformats.org/officeDocument/2006/relationships/slideLayout" Target="../slideLayouts/slideLayout1.xml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0.xml"/><Relationship Id="rId1" Type="http://schemas.openxmlformats.org/officeDocument/2006/relationships/slideLayout" Target="../slideLayouts/slideLayout1.xml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1.xml"/><Relationship Id="rId1" Type="http://schemas.openxmlformats.org/officeDocument/2006/relationships/slideLayout" Target="../slideLayouts/slideLayout1.xml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2.xml"/><Relationship Id="rId1" Type="http://schemas.openxmlformats.org/officeDocument/2006/relationships/slideLayout" Target="../slideLayouts/slideLayout1.xml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4.xml"/><Relationship Id="rId1" Type="http://schemas.openxmlformats.org/officeDocument/2006/relationships/slideLayout" Target="../slideLayouts/slideLayout1.xml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5.xml"/><Relationship Id="rId1" Type="http://schemas.openxmlformats.org/officeDocument/2006/relationships/slideLayout" Target="../slideLayouts/slideLayout1.xml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6.xml"/><Relationship Id="rId1" Type="http://schemas.openxmlformats.org/officeDocument/2006/relationships/slideLayout" Target="../slideLayouts/slideLayout1.xml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7.xml"/><Relationship Id="rId1" Type="http://schemas.openxmlformats.org/officeDocument/2006/relationships/slideLayout" Target="../slideLayouts/slideLayout1.xml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9.xml"/><Relationship Id="rId1" Type="http://schemas.openxmlformats.org/officeDocument/2006/relationships/slideLayout" Target="../slideLayouts/slideLayout1.xml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0.xml"/><Relationship Id="rId1" Type="http://schemas.openxmlformats.org/officeDocument/2006/relationships/slideLayout" Target="../slideLayouts/slideLayout1.xml"/></Relationships>
</file>

<file path=ppt/slides/_rels/slide2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1.xml"/><Relationship Id="rId1" Type="http://schemas.openxmlformats.org/officeDocument/2006/relationships/slideLayout" Target="../slideLayouts/slideLayout1.xml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2.xml"/><Relationship Id="rId1" Type="http://schemas.openxmlformats.org/officeDocument/2006/relationships/slideLayout" Target="../slideLayouts/slideLayout1.xml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3.xml"/><Relationship Id="rId1" Type="http://schemas.openxmlformats.org/officeDocument/2006/relationships/slideLayout" Target="../slideLayouts/slideLayout1.xml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4.xml"/><Relationship Id="rId1" Type="http://schemas.openxmlformats.org/officeDocument/2006/relationships/slideLayout" Target="../slideLayouts/slideLayout1.xml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5.xml"/><Relationship Id="rId1" Type="http://schemas.openxmlformats.org/officeDocument/2006/relationships/slideLayout" Target="../slideLayouts/slideLayout1.xml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6.xml"/><Relationship Id="rId1" Type="http://schemas.openxmlformats.org/officeDocument/2006/relationships/slideLayout" Target="../slideLayouts/slideLayout1.xml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7.xml"/><Relationship Id="rId1" Type="http://schemas.openxmlformats.org/officeDocument/2006/relationships/slideLayout" Target="../slideLayouts/slideLayout1.xml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9.xml"/><Relationship Id="rId1" Type="http://schemas.openxmlformats.org/officeDocument/2006/relationships/slideLayout" Target="../slideLayouts/slideLayout1.xml"/></Relationships>
</file>

<file path=ppt/slides/_rels/slide3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0.xml"/><Relationship Id="rId1" Type="http://schemas.openxmlformats.org/officeDocument/2006/relationships/slideLayout" Target="../slideLayouts/slideLayout1.xml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1.xml"/><Relationship Id="rId1" Type="http://schemas.openxmlformats.org/officeDocument/2006/relationships/slideLayout" Target="../slideLayouts/slideLayout1.xml"/></Relationships>
</file>

<file path=ppt/slides/_rels/slide3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2.xml"/><Relationship Id="rId1" Type="http://schemas.openxmlformats.org/officeDocument/2006/relationships/slideLayout" Target="../slideLayouts/slideLayout1.xml"/></Relationships>
</file>

<file path=ppt/slides/_rels/slide3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3.xml"/><Relationship Id="rId1" Type="http://schemas.openxmlformats.org/officeDocument/2006/relationships/slideLayout" Target="../slideLayouts/slideLayout1.xml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4.xml"/><Relationship Id="rId1" Type="http://schemas.openxmlformats.org/officeDocument/2006/relationships/slideLayout" Target="../slideLayouts/slideLayout1.xml"/></Relationships>
</file>

<file path=ppt/slides/_rels/slide3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5.xml"/><Relationship Id="rId1" Type="http://schemas.openxmlformats.org/officeDocument/2006/relationships/slideLayout" Target="../slideLayouts/slideLayout1.xml"/></Relationships>
</file>

<file path=ppt/slides/_rels/slide3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6.xml"/><Relationship Id="rId1" Type="http://schemas.openxmlformats.org/officeDocument/2006/relationships/slideLayout" Target="../slideLayouts/slideLayout1.xml"/></Relationships>
</file>

<file path=ppt/slides/_rels/slide3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7.xml"/><Relationship Id="rId1" Type="http://schemas.openxmlformats.org/officeDocument/2006/relationships/slideLayout" Target="../slideLayouts/slideLayout1.xml"/></Relationships>
</file>

<file path=ppt/slides/_rels/slide3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9.xml"/><Relationship Id="rId1" Type="http://schemas.openxmlformats.org/officeDocument/2006/relationships/slideLayout" Target="../slideLayouts/slideLayout1.xml"/></Relationships>
</file>

<file path=ppt/slides/_rels/slide3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0.xml"/><Relationship Id="rId1" Type="http://schemas.openxmlformats.org/officeDocument/2006/relationships/slideLayout" Target="../slideLayouts/slideLayout1.xml"/></Relationships>
</file>

<file path=ppt/slides/_rels/slide3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1.xml"/><Relationship Id="rId1" Type="http://schemas.openxmlformats.org/officeDocument/2006/relationships/slideLayout" Target="../slideLayouts/slideLayout1.xml"/></Relationships>
</file>

<file path=ppt/slides/_rels/slide3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2.xml"/><Relationship Id="rId1" Type="http://schemas.openxmlformats.org/officeDocument/2006/relationships/slideLayout" Target="../slideLayouts/slideLayout1.xml"/></Relationships>
</file>

<file path=ppt/slides/_rels/slide3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3.xml"/><Relationship Id="rId1" Type="http://schemas.openxmlformats.org/officeDocument/2006/relationships/slideLayout" Target="../slideLayouts/slideLayout1.xml"/></Relationships>
</file>

<file path=ppt/slides/_rels/slide3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4.xml"/><Relationship Id="rId1" Type="http://schemas.openxmlformats.org/officeDocument/2006/relationships/slideLayout" Target="../slideLayouts/slideLayout1.xml"/></Relationships>
</file>

<file path=ppt/slides/_rels/slide3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6.xml"/><Relationship Id="rId1" Type="http://schemas.openxmlformats.org/officeDocument/2006/relationships/slideLayout" Target="../slideLayouts/slideLayout1.xml"/></Relationships>
</file>

<file path=ppt/slides/_rels/slide3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7.xml"/><Relationship Id="rId1" Type="http://schemas.openxmlformats.org/officeDocument/2006/relationships/slideLayout" Target="../slideLayouts/slideLayout1.xml"/></Relationships>
</file>

<file path=ppt/slides/_rels/slide3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9.xml"/><Relationship Id="rId1" Type="http://schemas.openxmlformats.org/officeDocument/2006/relationships/slideLayout" Target="../slideLayouts/slideLayout1.xml"/></Relationships>
</file>

<file path=ppt/slides/_rels/slide3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0.xml"/><Relationship Id="rId1" Type="http://schemas.openxmlformats.org/officeDocument/2006/relationships/slideLayout" Target="../slideLayouts/slideLayout1.xml"/></Relationships>
</file>

<file path=ppt/slides/_rels/slide3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1.xml"/><Relationship Id="rId1" Type="http://schemas.openxmlformats.org/officeDocument/2006/relationships/slideLayout" Target="../slideLayouts/slideLayout1.xml"/></Relationships>
</file>

<file path=ppt/slides/_rels/slide3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2.xml"/><Relationship Id="rId1" Type="http://schemas.openxmlformats.org/officeDocument/2006/relationships/slideLayout" Target="../slideLayouts/slideLayout1.xml"/></Relationships>
</file>

<file path=ppt/slides/_rels/slide3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3.xml"/><Relationship Id="rId1" Type="http://schemas.openxmlformats.org/officeDocument/2006/relationships/slideLayout" Target="../slideLayouts/slideLayout1.xml"/></Relationships>
</file>

<file path=ppt/slides/_rels/slide3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4.xml"/><Relationship Id="rId1" Type="http://schemas.openxmlformats.org/officeDocument/2006/relationships/slideLayout" Target="../slideLayouts/slideLayout1.xml"/></Relationships>
</file>

<file path=ppt/slides/_rels/slide3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5.xml"/><Relationship Id="rId1" Type="http://schemas.openxmlformats.org/officeDocument/2006/relationships/slideLayout" Target="../slideLayouts/slideLayout1.xml"/></Relationships>
</file>

<file path=ppt/slides/_rels/slide3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6.xml"/><Relationship Id="rId1" Type="http://schemas.openxmlformats.org/officeDocument/2006/relationships/slideLayout" Target="../slideLayouts/slideLayout1.xml"/></Relationships>
</file>

<file path=ppt/slides/_rels/slide3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7.xml"/><Relationship Id="rId1" Type="http://schemas.openxmlformats.org/officeDocument/2006/relationships/slideLayout" Target="../slideLayouts/slideLayout1.xml"/></Relationships>
</file>

<file path=ppt/slides/_rels/slide3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8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9.xml"/><Relationship Id="rId1" Type="http://schemas.openxmlformats.org/officeDocument/2006/relationships/slideLayout" Target="../slideLayouts/slideLayout1.xml"/></Relationships>
</file>

<file path=ppt/slides/_rels/slide3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0.xml"/><Relationship Id="rId1" Type="http://schemas.openxmlformats.org/officeDocument/2006/relationships/slideLayout" Target="../slideLayouts/slideLayout1.xml"/></Relationships>
</file>

<file path=ppt/slides/_rels/slide3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1.xml"/><Relationship Id="rId1" Type="http://schemas.openxmlformats.org/officeDocument/2006/relationships/slideLayout" Target="../slideLayouts/slideLayout1.xml"/></Relationships>
</file>

<file path=ppt/slides/_rels/slide3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2.xml"/><Relationship Id="rId1" Type="http://schemas.openxmlformats.org/officeDocument/2006/relationships/slideLayout" Target="../slideLayouts/slideLayout1.xml"/></Relationships>
</file>

<file path=ppt/slides/_rels/slide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3.xml"/><Relationship Id="rId1" Type="http://schemas.openxmlformats.org/officeDocument/2006/relationships/slideLayout" Target="../slideLayouts/slideLayout1.xml"/></Relationships>
</file>

<file path=ppt/slides/_rels/slide3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4.xml"/><Relationship Id="rId1" Type="http://schemas.openxmlformats.org/officeDocument/2006/relationships/slideLayout" Target="../slideLayouts/slideLayout1.xml"/></Relationships>
</file>

<file path=ppt/slides/_rels/slide3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5.xml"/><Relationship Id="rId1" Type="http://schemas.openxmlformats.org/officeDocument/2006/relationships/slideLayout" Target="../slideLayouts/slideLayout1.xml"/></Relationships>
</file>

<file path=ppt/slides/_rels/slide3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6.xml"/><Relationship Id="rId1" Type="http://schemas.openxmlformats.org/officeDocument/2006/relationships/slideLayout" Target="../slideLayouts/slideLayout1.xml"/></Relationships>
</file>

<file path=ppt/slides/_rels/slide3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7.xml"/><Relationship Id="rId1" Type="http://schemas.openxmlformats.org/officeDocument/2006/relationships/slideLayout" Target="../slideLayouts/slideLayout1.xml"/></Relationships>
</file>

<file path=ppt/slides/_rels/slide3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8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9.xml"/><Relationship Id="rId1" Type="http://schemas.openxmlformats.org/officeDocument/2006/relationships/slideLayout" Target="../slideLayouts/slideLayout1.xml"/></Relationships>
</file>

<file path=ppt/slides/_rels/slide3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0.xml"/><Relationship Id="rId1" Type="http://schemas.openxmlformats.org/officeDocument/2006/relationships/slideLayout" Target="../slideLayouts/slideLayout1.xml"/></Relationships>
</file>

<file path=ppt/slides/_rels/slide3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1.xml"/><Relationship Id="rId1" Type="http://schemas.openxmlformats.org/officeDocument/2006/relationships/slideLayout" Target="../slideLayouts/slideLayout1.xml"/></Relationships>
</file>

<file path=ppt/slides/_rels/slide3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2.xml"/><Relationship Id="rId1" Type="http://schemas.openxmlformats.org/officeDocument/2006/relationships/slideLayout" Target="../slideLayouts/slideLayout1.xml"/></Relationships>
</file>

<file path=ppt/slides/_rels/slide3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3.xml"/><Relationship Id="rId1" Type="http://schemas.openxmlformats.org/officeDocument/2006/relationships/slideLayout" Target="../slideLayouts/slideLayout1.xml"/></Relationships>
</file>

<file path=ppt/slides/_rels/slide3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4.xml"/><Relationship Id="rId1" Type="http://schemas.openxmlformats.org/officeDocument/2006/relationships/slideLayout" Target="../slideLayouts/slideLayout1.xml"/></Relationships>
</file>

<file path=ppt/slides/_rels/slide3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5.xml"/><Relationship Id="rId1" Type="http://schemas.openxmlformats.org/officeDocument/2006/relationships/slideLayout" Target="../slideLayouts/slideLayout1.xml"/></Relationships>
</file>

<file path=ppt/slides/_rels/slide3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7.xml"/><Relationship Id="rId1" Type="http://schemas.openxmlformats.org/officeDocument/2006/relationships/slideLayout" Target="../slideLayouts/slideLayout1.xml"/></Relationships>
</file>

<file path=ppt/slides/_rels/slide3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8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9.xml"/><Relationship Id="rId1" Type="http://schemas.openxmlformats.org/officeDocument/2006/relationships/slideLayout" Target="../slideLayouts/slideLayout1.xml"/></Relationships>
</file>

<file path=ppt/slides/_rels/slide3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0.xml"/><Relationship Id="rId1" Type="http://schemas.openxmlformats.org/officeDocument/2006/relationships/slideLayout" Target="../slideLayouts/slideLayout1.xml"/></Relationships>
</file>

<file path=ppt/slides/_rels/slide3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1.xml"/><Relationship Id="rId1" Type="http://schemas.openxmlformats.org/officeDocument/2006/relationships/slideLayout" Target="../slideLayouts/slideLayout1.xml"/></Relationships>
</file>

<file path=ppt/slides/_rels/slide3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2.xml"/><Relationship Id="rId1" Type="http://schemas.openxmlformats.org/officeDocument/2006/relationships/slideLayout" Target="../slideLayouts/slideLayout1.xml"/></Relationships>
</file>

<file path=ppt/slides/_rels/slide3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3.xml"/><Relationship Id="rId1" Type="http://schemas.openxmlformats.org/officeDocument/2006/relationships/slideLayout" Target="../slideLayouts/slideLayout1.xml"/></Relationships>
</file>

<file path=ppt/slides/_rels/slide3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4.xml"/><Relationship Id="rId1" Type="http://schemas.openxmlformats.org/officeDocument/2006/relationships/slideLayout" Target="../slideLayouts/slideLayout1.xml"/></Relationships>
</file>

<file path=ppt/slides/_rels/slide3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5.xml"/><Relationship Id="rId1" Type="http://schemas.openxmlformats.org/officeDocument/2006/relationships/slideLayout" Target="../slideLayouts/slideLayout1.xml"/></Relationships>
</file>

<file path=ppt/slides/_rels/slide3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6.xml"/><Relationship Id="rId1" Type="http://schemas.openxmlformats.org/officeDocument/2006/relationships/slideLayout" Target="../slideLayouts/slideLayout1.xml"/></Relationships>
</file>

<file path=ppt/slides/_rels/slide3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7.xml"/><Relationship Id="rId1" Type="http://schemas.openxmlformats.org/officeDocument/2006/relationships/slideLayout" Target="../slideLayouts/slideLayout1.xml"/></Relationships>
</file>

<file path=ppt/slides/_rels/slide3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8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9.xml"/><Relationship Id="rId1" Type="http://schemas.openxmlformats.org/officeDocument/2006/relationships/slideLayout" Target="../slideLayouts/slideLayout1.xml"/></Relationships>
</file>

<file path=ppt/slides/_rels/slide3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0.xml"/><Relationship Id="rId1" Type="http://schemas.openxmlformats.org/officeDocument/2006/relationships/slideLayout" Target="../slideLayouts/slideLayout1.xml"/></Relationships>
</file>

<file path=ppt/slides/_rels/slide3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1.xml"/><Relationship Id="rId1" Type="http://schemas.openxmlformats.org/officeDocument/2006/relationships/slideLayout" Target="../slideLayouts/slideLayout1.xml"/></Relationships>
</file>

<file path=ppt/slides/_rels/slide3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2.xml"/><Relationship Id="rId1" Type="http://schemas.openxmlformats.org/officeDocument/2006/relationships/slideLayout" Target="../slideLayouts/slideLayout1.xml"/></Relationships>
</file>

<file path=ppt/slides/_rels/slide3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3.xml"/><Relationship Id="rId1" Type="http://schemas.openxmlformats.org/officeDocument/2006/relationships/slideLayout" Target="../slideLayouts/slideLayout1.xml"/></Relationships>
</file>

<file path=ppt/slides/_rels/slide3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4.xml"/><Relationship Id="rId1" Type="http://schemas.openxmlformats.org/officeDocument/2006/relationships/slideLayout" Target="../slideLayouts/slideLayout1.xml"/></Relationships>
</file>

<file path=ppt/slides/_rels/slide3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5.xml"/><Relationship Id="rId1" Type="http://schemas.openxmlformats.org/officeDocument/2006/relationships/slideLayout" Target="../slideLayouts/slideLayout1.xml"/></Relationships>
</file>

<file path=ppt/slides/_rels/slide3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6.xml"/><Relationship Id="rId1" Type="http://schemas.openxmlformats.org/officeDocument/2006/relationships/slideLayout" Target="../slideLayouts/slideLayout1.xml"/></Relationships>
</file>

<file path=ppt/slides/_rels/slide3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7.xml"/><Relationship Id="rId1" Type="http://schemas.openxmlformats.org/officeDocument/2006/relationships/slideLayout" Target="../slideLayouts/slideLayout1.xml"/></Relationships>
</file>

<file path=ppt/slides/_rels/slide3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8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9.xml"/><Relationship Id="rId1" Type="http://schemas.openxmlformats.org/officeDocument/2006/relationships/slideLayout" Target="../slideLayouts/slideLayout1.xml"/></Relationships>
</file>

<file path=ppt/slides/_rels/slide3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0.xml"/><Relationship Id="rId1" Type="http://schemas.openxmlformats.org/officeDocument/2006/relationships/slideLayout" Target="../slideLayouts/slideLayout1.xml"/></Relationships>
</file>

<file path=ppt/slides/_rels/slide3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1.xml"/><Relationship Id="rId1" Type="http://schemas.openxmlformats.org/officeDocument/2006/relationships/slideLayout" Target="../slideLayouts/slideLayout1.xml"/></Relationships>
</file>

<file path=ppt/slides/_rels/slide3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2.xml"/><Relationship Id="rId1" Type="http://schemas.openxmlformats.org/officeDocument/2006/relationships/slideLayout" Target="../slideLayouts/slideLayout1.xml"/></Relationships>
</file>

<file path=ppt/slides/_rels/slide3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3.xml"/><Relationship Id="rId1" Type="http://schemas.openxmlformats.org/officeDocument/2006/relationships/slideLayout" Target="../slideLayouts/slideLayout1.xml"/></Relationships>
</file>

<file path=ppt/slides/_rels/slide3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4.xml"/><Relationship Id="rId1" Type="http://schemas.openxmlformats.org/officeDocument/2006/relationships/slideLayout" Target="../slideLayouts/slideLayout1.xml"/></Relationships>
</file>

<file path=ppt/slides/_rels/slide3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5.xml"/><Relationship Id="rId1" Type="http://schemas.openxmlformats.org/officeDocument/2006/relationships/slideLayout" Target="../slideLayouts/slideLayout1.xml"/></Relationships>
</file>

<file path=ppt/slides/_rels/slide3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6.xml"/><Relationship Id="rId1" Type="http://schemas.openxmlformats.org/officeDocument/2006/relationships/slideLayout" Target="../slideLayouts/slideLayout1.xml"/></Relationships>
</file>

<file path=ppt/slides/_rels/slide3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D949E420-4379-4215-A6B1-CED1A1B995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6114" y="11102"/>
            <a:ext cx="8036152" cy="10058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979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91488639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2693930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63903623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247046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2264649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301498664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556553066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46999352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33642972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09887991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212687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92904398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30229598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635336903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576046889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542485214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99736210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51195217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383425050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160832522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730582213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800922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49181984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05632442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119911555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424497991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392189696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361703194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725704503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MAY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1881576"/>
            <a:ext cx="6839712" cy="1077381"/>
          </a:xfrm>
          <a:prstGeom prst="roundRect">
            <a:avLst/>
          </a:prstGeom>
          <a:noFill/>
          <a:ln w="285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1" y="906344"/>
            <a:ext cx="5815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2">
                    <a:lumMod val="10000"/>
                  </a:schemeClr>
                </a:solidFill>
              </a:rPr>
              <a:t>My strength is greater than any struggle.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74608" y="194481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Wins and losses from last month…</a:t>
            </a:r>
          </a:p>
        </p:txBody>
      </p:sp>
      <p:sp>
        <p:nvSpPr>
          <p:cNvPr id="7" name="Rounded Rectangle 23">
            <a:extLst>
              <a:ext uri="{FF2B5EF4-FFF2-40B4-BE49-F238E27FC236}">
                <a16:creationId xmlns:a16="http://schemas.microsoft.com/office/drawing/2014/main" id="{830C147C-6EF6-4922-A101-E0D462CA487F}"/>
              </a:ext>
            </a:extLst>
          </p:cNvPr>
          <p:cNvSpPr/>
          <p:nvPr/>
        </p:nvSpPr>
        <p:spPr>
          <a:xfrm>
            <a:off x="559770" y="4637282"/>
            <a:ext cx="6839712" cy="2356954"/>
          </a:xfrm>
          <a:prstGeom prst="roundRect">
            <a:avLst/>
          </a:prstGeom>
          <a:noFill/>
          <a:ln w="28575">
            <a:solidFill>
              <a:schemeClr val="accent1">
                <a:alpha val="47451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56353" y="7106169"/>
            <a:ext cx="3383312" cy="2343325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50F98A-EEF8-47DD-8FDD-2E131D66F4A0}"/>
              </a:ext>
            </a:extLst>
          </p:cNvPr>
          <p:cNvSpPr txBox="1"/>
          <p:nvPr/>
        </p:nvSpPr>
        <p:spPr>
          <a:xfrm>
            <a:off x="654996" y="5229251"/>
            <a:ext cx="67410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C8A69E-0B4F-45FA-9086-2F8413174BF2}"/>
              </a:ext>
            </a:extLst>
          </p:cNvPr>
          <p:cNvSpPr txBox="1"/>
          <p:nvPr/>
        </p:nvSpPr>
        <p:spPr>
          <a:xfrm>
            <a:off x="692507" y="4672266"/>
            <a:ext cx="6084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Non-negotiables to be completed this month…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799727" y="7182736"/>
            <a:ext cx="2933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Dates and times to remember…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4030821" y="7106169"/>
            <a:ext cx="3322920" cy="2379058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799726" y="7588572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8" name="Rounded Rectangle 23">
            <a:extLst>
              <a:ext uri="{FF2B5EF4-FFF2-40B4-BE49-F238E27FC236}">
                <a16:creationId xmlns:a16="http://schemas.microsoft.com/office/drawing/2014/main" id="{1760CED1-F4F8-4F66-BFBE-539D5ACAF2F2}"/>
              </a:ext>
            </a:extLst>
          </p:cNvPr>
          <p:cNvSpPr/>
          <p:nvPr/>
        </p:nvSpPr>
        <p:spPr>
          <a:xfrm>
            <a:off x="540162" y="3101465"/>
            <a:ext cx="6839712" cy="1384647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C3D893-5650-4DBA-B8FD-468B1AB66865}"/>
              </a:ext>
            </a:extLst>
          </p:cNvPr>
          <p:cNvSpPr txBox="1"/>
          <p:nvPr/>
        </p:nvSpPr>
        <p:spPr>
          <a:xfrm>
            <a:off x="674608" y="311358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My focus this month…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D3BC2B-B8E9-4B82-9D45-273EB2F48754}"/>
              </a:ext>
            </a:extLst>
          </p:cNvPr>
          <p:cNvSpPr txBox="1"/>
          <p:nvPr/>
        </p:nvSpPr>
        <p:spPr>
          <a:xfrm>
            <a:off x="692506" y="2258320"/>
            <a:ext cx="6687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9AD11D-E8EE-4836-BD6D-0B6CFBCFD892}"/>
              </a:ext>
            </a:extLst>
          </p:cNvPr>
          <p:cNvSpPr txBox="1"/>
          <p:nvPr/>
        </p:nvSpPr>
        <p:spPr>
          <a:xfrm>
            <a:off x="623060" y="3479435"/>
            <a:ext cx="66873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579E97-5E51-4114-B7E7-FCB6780EE0DC}"/>
              </a:ext>
            </a:extLst>
          </p:cNvPr>
          <p:cNvSpPr txBox="1"/>
          <p:nvPr/>
        </p:nvSpPr>
        <p:spPr>
          <a:xfrm>
            <a:off x="4184748" y="7213100"/>
            <a:ext cx="3322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Positive words to remind myself of this month…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BE1D98-051F-49D3-8C92-870E6138FDD0}"/>
              </a:ext>
            </a:extLst>
          </p:cNvPr>
          <p:cNvSpPr txBox="1"/>
          <p:nvPr/>
        </p:nvSpPr>
        <p:spPr>
          <a:xfrm>
            <a:off x="4217875" y="7622203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15" name="Picture 14" descr="Cheers Dude">
            <a:extLst>
              <a:ext uri="{FF2B5EF4-FFF2-40B4-BE49-F238E27FC236}">
                <a16:creationId xmlns:a16="http://schemas.microsoft.com/office/drawing/2014/main" id="{F60094F5-E618-4AA1-88E6-406C51A10D9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783" y="6501424"/>
            <a:ext cx="1234833" cy="1234833"/>
          </a:xfrm>
          <a:prstGeom prst="rect">
            <a:avLst/>
          </a:prstGeom>
        </p:spPr>
      </p:pic>
      <p:pic>
        <p:nvPicPr>
          <p:cNvPr id="17" name="Picture 16" descr="Singing Dude">
            <a:extLst>
              <a:ext uri="{FF2B5EF4-FFF2-40B4-BE49-F238E27FC236}">
                <a16:creationId xmlns:a16="http://schemas.microsoft.com/office/drawing/2014/main" id="{BCA5EF45-D711-4FB1-83E4-EDAAD4B0CEC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85205" y="8725481"/>
            <a:ext cx="1234833" cy="1234833"/>
          </a:xfrm>
          <a:prstGeom prst="rect">
            <a:avLst/>
          </a:prstGeom>
        </p:spPr>
      </p:pic>
      <p:pic>
        <p:nvPicPr>
          <p:cNvPr id="25" name="Picture 24" descr="Yes Dude">
            <a:extLst>
              <a:ext uri="{FF2B5EF4-FFF2-40B4-BE49-F238E27FC236}">
                <a16:creationId xmlns:a16="http://schemas.microsoft.com/office/drawing/2014/main" id="{BD569827-FA38-4B33-8A55-30B432AAEBB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96188" y="2598577"/>
            <a:ext cx="1234833" cy="123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30879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038862362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223487217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2686079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63900165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630908837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862904662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659201111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63775277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086503465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657526528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373925054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754835510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195986354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6797524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916533134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444086385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301845220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366964872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53923987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35422752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881440558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343364936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213501483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239773246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9264368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491631003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9569940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326623535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984297115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720781000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941818826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846138732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192803917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7500565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JUNE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1881576"/>
            <a:ext cx="6839712" cy="1077381"/>
          </a:xfrm>
          <a:prstGeom prst="roundRect">
            <a:avLst/>
          </a:prstGeom>
          <a:noFill/>
          <a:ln w="285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1" y="906344"/>
            <a:ext cx="5815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2">
                    <a:lumMod val="10000"/>
                  </a:schemeClr>
                </a:solidFill>
              </a:rPr>
              <a:t>Negativity has no place in my life.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74608" y="194481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Wins and losses from last month…</a:t>
            </a:r>
          </a:p>
        </p:txBody>
      </p:sp>
      <p:sp>
        <p:nvSpPr>
          <p:cNvPr id="7" name="Rounded Rectangle 23">
            <a:extLst>
              <a:ext uri="{FF2B5EF4-FFF2-40B4-BE49-F238E27FC236}">
                <a16:creationId xmlns:a16="http://schemas.microsoft.com/office/drawing/2014/main" id="{830C147C-6EF6-4922-A101-E0D462CA487F}"/>
              </a:ext>
            </a:extLst>
          </p:cNvPr>
          <p:cNvSpPr/>
          <p:nvPr/>
        </p:nvSpPr>
        <p:spPr>
          <a:xfrm>
            <a:off x="559770" y="4637282"/>
            <a:ext cx="6839712" cy="2356954"/>
          </a:xfrm>
          <a:prstGeom prst="roundRect">
            <a:avLst/>
          </a:prstGeom>
          <a:noFill/>
          <a:ln w="28575">
            <a:solidFill>
              <a:schemeClr val="accent1">
                <a:alpha val="47451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56353" y="7106169"/>
            <a:ext cx="3383312" cy="2343325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50F98A-EEF8-47DD-8FDD-2E131D66F4A0}"/>
              </a:ext>
            </a:extLst>
          </p:cNvPr>
          <p:cNvSpPr txBox="1"/>
          <p:nvPr/>
        </p:nvSpPr>
        <p:spPr>
          <a:xfrm>
            <a:off x="654996" y="5229251"/>
            <a:ext cx="67410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C8A69E-0B4F-45FA-9086-2F8413174BF2}"/>
              </a:ext>
            </a:extLst>
          </p:cNvPr>
          <p:cNvSpPr txBox="1"/>
          <p:nvPr/>
        </p:nvSpPr>
        <p:spPr>
          <a:xfrm>
            <a:off x="692507" y="4672266"/>
            <a:ext cx="6084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Non-negotiables to be completed this month…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799727" y="7182736"/>
            <a:ext cx="2933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Dates and times to remember…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4030821" y="7106169"/>
            <a:ext cx="3322920" cy="2379058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799726" y="7588572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8" name="Rounded Rectangle 23">
            <a:extLst>
              <a:ext uri="{FF2B5EF4-FFF2-40B4-BE49-F238E27FC236}">
                <a16:creationId xmlns:a16="http://schemas.microsoft.com/office/drawing/2014/main" id="{1760CED1-F4F8-4F66-BFBE-539D5ACAF2F2}"/>
              </a:ext>
            </a:extLst>
          </p:cNvPr>
          <p:cNvSpPr/>
          <p:nvPr/>
        </p:nvSpPr>
        <p:spPr>
          <a:xfrm>
            <a:off x="540162" y="3101465"/>
            <a:ext cx="6839712" cy="1384647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C3D893-5650-4DBA-B8FD-468B1AB66865}"/>
              </a:ext>
            </a:extLst>
          </p:cNvPr>
          <p:cNvSpPr txBox="1"/>
          <p:nvPr/>
        </p:nvSpPr>
        <p:spPr>
          <a:xfrm>
            <a:off x="674608" y="311358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My focus this month…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D3BC2B-B8E9-4B82-9D45-273EB2F48754}"/>
              </a:ext>
            </a:extLst>
          </p:cNvPr>
          <p:cNvSpPr txBox="1"/>
          <p:nvPr/>
        </p:nvSpPr>
        <p:spPr>
          <a:xfrm>
            <a:off x="692506" y="2258320"/>
            <a:ext cx="6687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9AD11D-E8EE-4836-BD6D-0B6CFBCFD892}"/>
              </a:ext>
            </a:extLst>
          </p:cNvPr>
          <p:cNvSpPr txBox="1"/>
          <p:nvPr/>
        </p:nvSpPr>
        <p:spPr>
          <a:xfrm>
            <a:off x="623060" y="3479435"/>
            <a:ext cx="66873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579E97-5E51-4114-B7E7-FCB6780EE0DC}"/>
              </a:ext>
            </a:extLst>
          </p:cNvPr>
          <p:cNvSpPr txBox="1"/>
          <p:nvPr/>
        </p:nvSpPr>
        <p:spPr>
          <a:xfrm>
            <a:off x="4184748" y="7213100"/>
            <a:ext cx="3322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Positive words to remind myself of this month…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BE1D98-051F-49D3-8C92-870E6138FDD0}"/>
              </a:ext>
            </a:extLst>
          </p:cNvPr>
          <p:cNvSpPr txBox="1"/>
          <p:nvPr/>
        </p:nvSpPr>
        <p:spPr>
          <a:xfrm>
            <a:off x="4217875" y="7622203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15" name="Picture 14" descr="Cheers Dude">
            <a:extLst>
              <a:ext uri="{FF2B5EF4-FFF2-40B4-BE49-F238E27FC236}">
                <a16:creationId xmlns:a16="http://schemas.microsoft.com/office/drawing/2014/main" id="{F60094F5-E618-4AA1-88E6-406C51A10D9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783" y="6501424"/>
            <a:ext cx="1234833" cy="1234833"/>
          </a:xfrm>
          <a:prstGeom prst="rect">
            <a:avLst/>
          </a:prstGeom>
        </p:spPr>
      </p:pic>
      <p:pic>
        <p:nvPicPr>
          <p:cNvPr id="17" name="Picture 16" descr="Singing Dude">
            <a:extLst>
              <a:ext uri="{FF2B5EF4-FFF2-40B4-BE49-F238E27FC236}">
                <a16:creationId xmlns:a16="http://schemas.microsoft.com/office/drawing/2014/main" id="{BCA5EF45-D711-4FB1-83E4-EDAAD4B0CEC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85205" y="8725481"/>
            <a:ext cx="1234833" cy="1234833"/>
          </a:xfrm>
          <a:prstGeom prst="rect">
            <a:avLst/>
          </a:prstGeom>
        </p:spPr>
      </p:pic>
      <p:pic>
        <p:nvPicPr>
          <p:cNvPr id="25" name="Picture 24" descr="Yes Dude">
            <a:extLst>
              <a:ext uri="{FF2B5EF4-FFF2-40B4-BE49-F238E27FC236}">
                <a16:creationId xmlns:a16="http://schemas.microsoft.com/office/drawing/2014/main" id="{BD569827-FA38-4B33-8A55-30B432AAEBB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96188" y="2598577"/>
            <a:ext cx="1234833" cy="123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1484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604743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004857225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488275520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051752070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191185863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261591394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342281338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94322470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904499329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504099706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708022458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068823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174350907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648858218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212853686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385001062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218121163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748293474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036333116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435400899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388104233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462694417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8104742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813114169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06753219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963588505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688269406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18406536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173083717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293852669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203564856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532501741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827141820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JULY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1881576"/>
            <a:ext cx="6839712" cy="1077381"/>
          </a:xfrm>
          <a:prstGeom prst="roundRect">
            <a:avLst/>
          </a:prstGeom>
          <a:noFill/>
          <a:ln w="285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1" y="906344"/>
            <a:ext cx="5815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2">
                    <a:lumMod val="10000"/>
                  </a:schemeClr>
                </a:solidFill>
              </a:rPr>
              <a:t>Positivity is a choice that I choose to make.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74608" y="194481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Wins and losses from last month…</a:t>
            </a:r>
          </a:p>
        </p:txBody>
      </p:sp>
      <p:sp>
        <p:nvSpPr>
          <p:cNvPr id="7" name="Rounded Rectangle 23">
            <a:extLst>
              <a:ext uri="{FF2B5EF4-FFF2-40B4-BE49-F238E27FC236}">
                <a16:creationId xmlns:a16="http://schemas.microsoft.com/office/drawing/2014/main" id="{830C147C-6EF6-4922-A101-E0D462CA487F}"/>
              </a:ext>
            </a:extLst>
          </p:cNvPr>
          <p:cNvSpPr/>
          <p:nvPr/>
        </p:nvSpPr>
        <p:spPr>
          <a:xfrm>
            <a:off x="559770" y="4637282"/>
            <a:ext cx="6839712" cy="2356954"/>
          </a:xfrm>
          <a:prstGeom prst="roundRect">
            <a:avLst/>
          </a:prstGeom>
          <a:noFill/>
          <a:ln w="28575">
            <a:solidFill>
              <a:schemeClr val="accent1">
                <a:alpha val="47451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56353" y="7106169"/>
            <a:ext cx="3383312" cy="2343325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50F98A-EEF8-47DD-8FDD-2E131D66F4A0}"/>
              </a:ext>
            </a:extLst>
          </p:cNvPr>
          <p:cNvSpPr txBox="1"/>
          <p:nvPr/>
        </p:nvSpPr>
        <p:spPr>
          <a:xfrm>
            <a:off x="654996" y="5229251"/>
            <a:ext cx="67410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C8A69E-0B4F-45FA-9086-2F8413174BF2}"/>
              </a:ext>
            </a:extLst>
          </p:cNvPr>
          <p:cNvSpPr txBox="1"/>
          <p:nvPr/>
        </p:nvSpPr>
        <p:spPr>
          <a:xfrm>
            <a:off x="692507" y="4672266"/>
            <a:ext cx="6084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Non-negotiables to be completed this month…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799727" y="7182736"/>
            <a:ext cx="2933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Dates and times to remember…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4030821" y="7106169"/>
            <a:ext cx="3322920" cy="2379058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799726" y="7588572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8" name="Rounded Rectangle 23">
            <a:extLst>
              <a:ext uri="{FF2B5EF4-FFF2-40B4-BE49-F238E27FC236}">
                <a16:creationId xmlns:a16="http://schemas.microsoft.com/office/drawing/2014/main" id="{1760CED1-F4F8-4F66-BFBE-539D5ACAF2F2}"/>
              </a:ext>
            </a:extLst>
          </p:cNvPr>
          <p:cNvSpPr/>
          <p:nvPr/>
        </p:nvSpPr>
        <p:spPr>
          <a:xfrm>
            <a:off x="540162" y="3101465"/>
            <a:ext cx="6839712" cy="1384647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C3D893-5650-4DBA-B8FD-468B1AB66865}"/>
              </a:ext>
            </a:extLst>
          </p:cNvPr>
          <p:cNvSpPr txBox="1"/>
          <p:nvPr/>
        </p:nvSpPr>
        <p:spPr>
          <a:xfrm>
            <a:off x="674608" y="311358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My focus this month…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D3BC2B-B8E9-4B82-9D45-273EB2F48754}"/>
              </a:ext>
            </a:extLst>
          </p:cNvPr>
          <p:cNvSpPr txBox="1"/>
          <p:nvPr/>
        </p:nvSpPr>
        <p:spPr>
          <a:xfrm>
            <a:off x="692506" y="2258320"/>
            <a:ext cx="6687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9AD11D-E8EE-4836-BD6D-0B6CFBCFD892}"/>
              </a:ext>
            </a:extLst>
          </p:cNvPr>
          <p:cNvSpPr txBox="1"/>
          <p:nvPr/>
        </p:nvSpPr>
        <p:spPr>
          <a:xfrm>
            <a:off x="623060" y="3479435"/>
            <a:ext cx="66873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579E97-5E51-4114-B7E7-FCB6780EE0DC}"/>
              </a:ext>
            </a:extLst>
          </p:cNvPr>
          <p:cNvSpPr txBox="1"/>
          <p:nvPr/>
        </p:nvSpPr>
        <p:spPr>
          <a:xfrm>
            <a:off x="4184748" y="7213100"/>
            <a:ext cx="3322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Positive words to remind myself of this month…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BE1D98-051F-49D3-8C92-870E6138FDD0}"/>
              </a:ext>
            </a:extLst>
          </p:cNvPr>
          <p:cNvSpPr txBox="1"/>
          <p:nvPr/>
        </p:nvSpPr>
        <p:spPr>
          <a:xfrm>
            <a:off x="4217875" y="7622203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15" name="Picture 14" descr="Cheers Dude">
            <a:extLst>
              <a:ext uri="{FF2B5EF4-FFF2-40B4-BE49-F238E27FC236}">
                <a16:creationId xmlns:a16="http://schemas.microsoft.com/office/drawing/2014/main" id="{F60094F5-E618-4AA1-88E6-406C51A10D9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783" y="6501424"/>
            <a:ext cx="1234833" cy="1234833"/>
          </a:xfrm>
          <a:prstGeom prst="rect">
            <a:avLst/>
          </a:prstGeom>
        </p:spPr>
      </p:pic>
      <p:pic>
        <p:nvPicPr>
          <p:cNvPr id="17" name="Picture 16" descr="Singing Dude">
            <a:extLst>
              <a:ext uri="{FF2B5EF4-FFF2-40B4-BE49-F238E27FC236}">
                <a16:creationId xmlns:a16="http://schemas.microsoft.com/office/drawing/2014/main" id="{BCA5EF45-D711-4FB1-83E4-EDAAD4B0CEC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85205" y="8725481"/>
            <a:ext cx="1234833" cy="1234833"/>
          </a:xfrm>
          <a:prstGeom prst="rect">
            <a:avLst/>
          </a:prstGeom>
        </p:spPr>
      </p:pic>
      <p:pic>
        <p:nvPicPr>
          <p:cNvPr id="25" name="Picture 24" descr="Yes Dude">
            <a:extLst>
              <a:ext uri="{FF2B5EF4-FFF2-40B4-BE49-F238E27FC236}">
                <a16:creationId xmlns:a16="http://schemas.microsoft.com/office/drawing/2014/main" id="{BD569827-FA38-4B33-8A55-30B432AAEBB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96188" y="2598577"/>
            <a:ext cx="1234833" cy="123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7186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381789266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592656120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801781419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433958230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482351150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713429280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694960072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065359780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700344677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773297555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824135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JANUARY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1881576"/>
            <a:ext cx="6839712" cy="1077381"/>
          </a:xfrm>
          <a:prstGeom prst="roundRect">
            <a:avLst/>
          </a:prstGeom>
          <a:noFill/>
          <a:ln w="285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1" y="906344"/>
            <a:ext cx="5815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2">
                    <a:lumMod val="10000"/>
                  </a:schemeClr>
                </a:solidFill>
              </a:rPr>
              <a:t>I was not made to give up.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74608" y="194481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Wins and losses from last month…</a:t>
            </a:r>
          </a:p>
        </p:txBody>
      </p:sp>
      <p:sp>
        <p:nvSpPr>
          <p:cNvPr id="7" name="Rounded Rectangle 23">
            <a:extLst>
              <a:ext uri="{FF2B5EF4-FFF2-40B4-BE49-F238E27FC236}">
                <a16:creationId xmlns:a16="http://schemas.microsoft.com/office/drawing/2014/main" id="{830C147C-6EF6-4922-A101-E0D462CA487F}"/>
              </a:ext>
            </a:extLst>
          </p:cNvPr>
          <p:cNvSpPr/>
          <p:nvPr/>
        </p:nvSpPr>
        <p:spPr>
          <a:xfrm>
            <a:off x="559770" y="4637282"/>
            <a:ext cx="6839712" cy="2356954"/>
          </a:xfrm>
          <a:prstGeom prst="roundRect">
            <a:avLst/>
          </a:prstGeom>
          <a:noFill/>
          <a:ln w="28575">
            <a:solidFill>
              <a:schemeClr val="accent1">
                <a:alpha val="47451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56353" y="7106169"/>
            <a:ext cx="3383312" cy="2343325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50F98A-EEF8-47DD-8FDD-2E131D66F4A0}"/>
              </a:ext>
            </a:extLst>
          </p:cNvPr>
          <p:cNvSpPr txBox="1"/>
          <p:nvPr/>
        </p:nvSpPr>
        <p:spPr>
          <a:xfrm>
            <a:off x="654996" y="5229251"/>
            <a:ext cx="67410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C8A69E-0B4F-45FA-9086-2F8413174BF2}"/>
              </a:ext>
            </a:extLst>
          </p:cNvPr>
          <p:cNvSpPr txBox="1"/>
          <p:nvPr/>
        </p:nvSpPr>
        <p:spPr>
          <a:xfrm>
            <a:off x="692507" y="4672266"/>
            <a:ext cx="6084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Non-negotiables to be completed this month…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799727" y="7182736"/>
            <a:ext cx="2933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Dates and times to remember…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4030821" y="7106169"/>
            <a:ext cx="3322920" cy="2379058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799726" y="7588572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8" name="Rounded Rectangle 23">
            <a:extLst>
              <a:ext uri="{FF2B5EF4-FFF2-40B4-BE49-F238E27FC236}">
                <a16:creationId xmlns:a16="http://schemas.microsoft.com/office/drawing/2014/main" id="{1760CED1-F4F8-4F66-BFBE-539D5ACAF2F2}"/>
              </a:ext>
            </a:extLst>
          </p:cNvPr>
          <p:cNvSpPr/>
          <p:nvPr/>
        </p:nvSpPr>
        <p:spPr>
          <a:xfrm>
            <a:off x="540162" y="3101465"/>
            <a:ext cx="6839712" cy="1384647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C3D893-5650-4DBA-B8FD-468B1AB66865}"/>
              </a:ext>
            </a:extLst>
          </p:cNvPr>
          <p:cNvSpPr txBox="1"/>
          <p:nvPr/>
        </p:nvSpPr>
        <p:spPr>
          <a:xfrm>
            <a:off x="674608" y="311358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My focus this month…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D3BC2B-B8E9-4B82-9D45-273EB2F48754}"/>
              </a:ext>
            </a:extLst>
          </p:cNvPr>
          <p:cNvSpPr txBox="1"/>
          <p:nvPr/>
        </p:nvSpPr>
        <p:spPr>
          <a:xfrm>
            <a:off x="692506" y="2258320"/>
            <a:ext cx="6687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9AD11D-E8EE-4836-BD6D-0B6CFBCFD892}"/>
              </a:ext>
            </a:extLst>
          </p:cNvPr>
          <p:cNvSpPr txBox="1"/>
          <p:nvPr/>
        </p:nvSpPr>
        <p:spPr>
          <a:xfrm>
            <a:off x="623060" y="3479435"/>
            <a:ext cx="66873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579E97-5E51-4114-B7E7-FCB6780EE0DC}"/>
              </a:ext>
            </a:extLst>
          </p:cNvPr>
          <p:cNvSpPr txBox="1"/>
          <p:nvPr/>
        </p:nvSpPr>
        <p:spPr>
          <a:xfrm>
            <a:off x="4184748" y="7213100"/>
            <a:ext cx="3322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Positive words to remind myself of this month…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BE1D98-051F-49D3-8C92-870E6138FDD0}"/>
              </a:ext>
            </a:extLst>
          </p:cNvPr>
          <p:cNvSpPr txBox="1"/>
          <p:nvPr/>
        </p:nvSpPr>
        <p:spPr>
          <a:xfrm>
            <a:off x="4217875" y="7622203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15" name="Picture 14" descr="Cheers Dude">
            <a:extLst>
              <a:ext uri="{FF2B5EF4-FFF2-40B4-BE49-F238E27FC236}">
                <a16:creationId xmlns:a16="http://schemas.microsoft.com/office/drawing/2014/main" id="{F60094F5-E618-4AA1-88E6-406C51A10D9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783" y="6501424"/>
            <a:ext cx="1234833" cy="1234833"/>
          </a:xfrm>
          <a:prstGeom prst="rect">
            <a:avLst/>
          </a:prstGeom>
        </p:spPr>
      </p:pic>
      <p:pic>
        <p:nvPicPr>
          <p:cNvPr id="17" name="Picture 16" descr="Singing Dude">
            <a:extLst>
              <a:ext uri="{FF2B5EF4-FFF2-40B4-BE49-F238E27FC236}">
                <a16:creationId xmlns:a16="http://schemas.microsoft.com/office/drawing/2014/main" id="{BCA5EF45-D711-4FB1-83E4-EDAAD4B0CEC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85205" y="8725481"/>
            <a:ext cx="1234833" cy="1234833"/>
          </a:xfrm>
          <a:prstGeom prst="rect">
            <a:avLst/>
          </a:prstGeom>
        </p:spPr>
      </p:pic>
      <p:pic>
        <p:nvPicPr>
          <p:cNvPr id="25" name="Picture 24" descr="Yes Dude">
            <a:extLst>
              <a:ext uri="{FF2B5EF4-FFF2-40B4-BE49-F238E27FC236}">
                <a16:creationId xmlns:a16="http://schemas.microsoft.com/office/drawing/2014/main" id="{BD569827-FA38-4B33-8A55-30B432AAEBB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96188" y="2598577"/>
            <a:ext cx="1234833" cy="123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5129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954449873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338496873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109634834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736750849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331004699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574993637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64429032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041548597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42509696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780019544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6543351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940220311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463158089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150138527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897984937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425173317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115038939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667724325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099778451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8533858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550856093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9239157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876409798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346936152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AUGUST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1881576"/>
            <a:ext cx="6839712" cy="1077381"/>
          </a:xfrm>
          <a:prstGeom prst="roundRect">
            <a:avLst/>
          </a:prstGeom>
          <a:noFill/>
          <a:ln w="285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1" y="906344"/>
            <a:ext cx="5815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2">
                    <a:lumMod val="10000"/>
                  </a:schemeClr>
                </a:solidFill>
              </a:rPr>
              <a:t>The only person who can defeat me is myself.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74608" y="194481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Wins and losses from last month…</a:t>
            </a:r>
          </a:p>
        </p:txBody>
      </p:sp>
      <p:sp>
        <p:nvSpPr>
          <p:cNvPr id="7" name="Rounded Rectangle 23">
            <a:extLst>
              <a:ext uri="{FF2B5EF4-FFF2-40B4-BE49-F238E27FC236}">
                <a16:creationId xmlns:a16="http://schemas.microsoft.com/office/drawing/2014/main" id="{830C147C-6EF6-4922-A101-E0D462CA487F}"/>
              </a:ext>
            </a:extLst>
          </p:cNvPr>
          <p:cNvSpPr/>
          <p:nvPr/>
        </p:nvSpPr>
        <p:spPr>
          <a:xfrm>
            <a:off x="559770" y="4637282"/>
            <a:ext cx="6839712" cy="2356954"/>
          </a:xfrm>
          <a:prstGeom prst="roundRect">
            <a:avLst/>
          </a:prstGeom>
          <a:noFill/>
          <a:ln w="28575">
            <a:solidFill>
              <a:schemeClr val="accent1">
                <a:alpha val="47451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56353" y="7106169"/>
            <a:ext cx="3383312" cy="2343325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50F98A-EEF8-47DD-8FDD-2E131D66F4A0}"/>
              </a:ext>
            </a:extLst>
          </p:cNvPr>
          <p:cNvSpPr txBox="1"/>
          <p:nvPr/>
        </p:nvSpPr>
        <p:spPr>
          <a:xfrm>
            <a:off x="654996" y="5229251"/>
            <a:ext cx="67410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C8A69E-0B4F-45FA-9086-2F8413174BF2}"/>
              </a:ext>
            </a:extLst>
          </p:cNvPr>
          <p:cNvSpPr txBox="1"/>
          <p:nvPr/>
        </p:nvSpPr>
        <p:spPr>
          <a:xfrm>
            <a:off x="692507" y="4672266"/>
            <a:ext cx="6084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Non-negotiables to be completed this month…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799727" y="7182736"/>
            <a:ext cx="2933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Dates and times to remember…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4030821" y="7106169"/>
            <a:ext cx="3322920" cy="2379058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799726" y="7588572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8" name="Rounded Rectangle 23">
            <a:extLst>
              <a:ext uri="{FF2B5EF4-FFF2-40B4-BE49-F238E27FC236}">
                <a16:creationId xmlns:a16="http://schemas.microsoft.com/office/drawing/2014/main" id="{1760CED1-F4F8-4F66-BFBE-539D5ACAF2F2}"/>
              </a:ext>
            </a:extLst>
          </p:cNvPr>
          <p:cNvSpPr/>
          <p:nvPr/>
        </p:nvSpPr>
        <p:spPr>
          <a:xfrm>
            <a:off x="540162" y="3101465"/>
            <a:ext cx="6839712" cy="1384647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C3D893-5650-4DBA-B8FD-468B1AB66865}"/>
              </a:ext>
            </a:extLst>
          </p:cNvPr>
          <p:cNvSpPr txBox="1"/>
          <p:nvPr/>
        </p:nvSpPr>
        <p:spPr>
          <a:xfrm>
            <a:off x="674608" y="311358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My focus this month…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D3BC2B-B8E9-4B82-9D45-273EB2F48754}"/>
              </a:ext>
            </a:extLst>
          </p:cNvPr>
          <p:cNvSpPr txBox="1"/>
          <p:nvPr/>
        </p:nvSpPr>
        <p:spPr>
          <a:xfrm>
            <a:off x="692506" y="2258320"/>
            <a:ext cx="6687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9AD11D-E8EE-4836-BD6D-0B6CFBCFD892}"/>
              </a:ext>
            </a:extLst>
          </p:cNvPr>
          <p:cNvSpPr txBox="1"/>
          <p:nvPr/>
        </p:nvSpPr>
        <p:spPr>
          <a:xfrm>
            <a:off x="623060" y="3479435"/>
            <a:ext cx="66873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579E97-5E51-4114-B7E7-FCB6780EE0DC}"/>
              </a:ext>
            </a:extLst>
          </p:cNvPr>
          <p:cNvSpPr txBox="1"/>
          <p:nvPr/>
        </p:nvSpPr>
        <p:spPr>
          <a:xfrm>
            <a:off x="4184748" y="7213100"/>
            <a:ext cx="3322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Positive words to remind myself of this month…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BE1D98-051F-49D3-8C92-870E6138FDD0}"/>
              </a:ext>
            </a:extLst>
          </p:cNvPr>
          <p:cNvSpPr txBox="1"/>
          <p:nvPr/>
        </p:nvSpPr>
        <p:spPr>
          <a:xfrm>
            <a:off x="4217875" y="7622203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15" name="Picture 14" descr="Cheers Dude">
            <a:extLst>
              <a:ext uri="{FF2B5EF4-FFF2-40B4-BE49-F238E27FC236}">
                <a16:creationId xmlns:a16="http://schemas.microsoft.com/office/drawing/2014/main" id="{F60094F5-E618-4AA1-88E6-406C51A10D9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783" y="6501424"/>
            <a:ext cx="1234833" cy="1234833"/>
          </a:xfrm>
          <a:prstGeom prst="rect">
            <a:avLst/>
          </a:prstGeom>
        </p:spPr>
      </p:pic>
      <p:pic>
        <p:nvPicPr>
          <p:cNvPr id="17" name="Picture 16" descr="Singing Dude">
            <a:extLst>
              <a:ext uri="{FF2B5EF4-FFF2-40B4-BE49-F238E27FC236}">
                <a16:creationId xmlns:a16="http://schemas.microsoft.com/office/drawing/2014/main" id="{BCA5EF45-D711-4FB1-83E4-EDAAD4B0CEC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85205" y="8725481"/>
            <a:ext cx="1234833" cy="1234833"/>
          </a:xfrm>
          <a:prstGeom prst="rect">
            <a:avLst/>
          </a:prstGeom>
        </p:spPr>
      </p:pic>
      <p:pic>
        <p:nvPicPr>
          <p:cNvPr id="25" name="Picture 24" descr="Yes Dude">
            <a:extLst>
              <a:ext uri="{FF2B5EF4-FFF2-40B4-BE49-F238E27FC236}">
                <a16:creationId xmlns:a16="http://schemas.microsoft.com/office/drawing/2014/main" id="{BD569827-FA38-4B33-8A55-30B432AAEBB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96188" y="2598577"/>
            <a:ext cx="1234833" cy="123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919109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777081652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784438077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453674313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797285411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995967715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364331826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927838689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6503550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785808397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306413271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299869126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788976495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462700827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2239908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107081794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165443212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241564818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595494771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7230401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790065166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1069493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566835868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081551367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20102573"/>
      </p:ext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35395853"/>
      </p:ext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021050818"/>
      </p:ext>
    </p:extLst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176500869"/>
      </p:ext>
    </p:extLst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414747104"/>
      </p:ext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669025026"/>
      </p:ext>
    </p:extLst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0667689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720727075"/>
      </p:ext>
    </p:extLst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399139202"/>
      </p:ext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697284757"/>
      </p:ext>
    </p:extLst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96988851"/>
      </p:ext>
    </p:extLst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SEPTEMBER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1881576"/>
            <a:ext cx="6839712" cy="1077381"/>
          </a:xfrm>
          <a:prstGeom prst="roundRect">
            <a:avLst/>
          </a:prstGeom>
          <a:noFill/>
          <a:ln w="285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1" y="906344"/>
            <a:ext cx="5815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2">
                    <a:lumMod val="10000"/>
                  </a:schemeClr>
                </a:solidFill>
              </a:rPr>
              <a:t>Today I find a better way of being.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74608" y="194481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Wins and losses from last month…</a:t>
            </a:r>
          </a:p>
        </p:txBody>
      </p:sp>
      <p:sp>
        <p:nvSpPr>
          <p:cNvPr id="7" name="Rounded Rectangle 23">
            <a:extLst>
              <a:ext uri="{FF2B5EF4-FFF2-40B4-BE49-F238E27FC236}">
                <a16:creationId xmlns:a16="http://schemas.microsoft.com/office/drawing/2014/main" id="{830C147C-6EF6-4922-A101-E0D462CA487F}"/>
              </a:ext>
            </a:extLst>
          </p:cNvPr>
          <p:cNvSpPr/>
          <p:nvPr/>
        </p:nvSpPr>
        <p:spPr>
          <a:xfrm>
            <a:off x="559770" y="4637282"/>
            <a:ext cx="6839712" cy="2356954"/>
          </a:xfrm>
          <a:prstGeom prst="roundRect">
            <a:avLst/>
          </a:prstGeom>
          <a:noFill/>
          <a:ln w="28575">
            <a:solidFill>
              <a:schemeClr val="accent1">
                <a:alpha val="47451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56353" y="7106169"/>
            <a:ext cx="3383312" cy="2343325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50F98A-EEF8-47DD-8FDD-2E131D66F4A0}"/>
              </a:ext>
            </a:extLst>
          </p:cNvPr>
          <p:cNvSpPr txBox="1"/>
          <p:nvPr/>
        </p:nvSpPr>
        <p:spPr>
          <a:xfrm>
            <a:off x="654996" y="5229251"/>
            <a:ext cx="67410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C8A69E-0B4F-45FA-9086-2F8413174BF2}"/>
              </a:ext>
            </a:extLst>
          </p:cNvPr>
          <p:cNvSpPr txBox="1"/>
          <p:nvPr/>
        </p:nvSpPr>
        <p:spPr>
          <a:xfrm>
            <a:off x="692507" y="4672266"/>
            <a:ext cx="6084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Non-negotiables to be completed this month…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799727" y="7182736"/>
            <a:ext cx="2933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Dates and times to remember…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4030821" y="7106169"/>
            <a:ext cx="3322920" cy="2379058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799726" y="7588572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8" name="Rounded Rectangle 23">
            <a:extLst>
              <a:ext uri="{FF2B5EF4-FFF2-40B4-BE49-F238E27FC236}">
                <a16:creationId xmlns:a16="http://schemas.microsoft.com/office/drawing/2014/main" id="{1760CED1-F4F8-4F66-BFBE-539D5ACAF2F2}"/>
              </a:ext>
            </a:extLst>
          </p:cNvPr>
          <p:cNvSpPr/>
          <p:nvPr/>
        </p:nvSpPr>
        <p:spPr>
          <a:xfrm>
            <a:off x="540162" y="3101465"/>
            <a:ext cx="6839712" cy="1384647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C3D893-5650-4DBA-B8FD-468B1AB66865}"/>
              </a:ext>
            </a:extLst>
          </p:cNvPr>
          <p:cNvSpPr txBox="1"/>
          <p:nvPr/>
        </p:nvSpPr>
        <p:spPr>
          <a:xfrm>
            <a:off x="674608" y="311358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My focus this month…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D3BC2B-B8E9-4B82-9D45-273EB2F48754}"/>
              </a:ext>
            </a:extLst>
          </p:cNvPr>
          <p:cNvSpPr txBox="1"/>
          <p:nvPr/>
        </p:nvSpPr>
        <p:spPr>
          <a:xfrm>
            <a:off x="692506" y="2258320"/>
            <a:ext cx="6687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9AD11D-E8EE-4836-BD6D-0B6CFBCFD892}"/>
              </a:ext>
            </a:extLst>
          </p:cNvPr>
          <p:cNvSpPr txBox="1"/>
          <p:nvPr/>
        </p:nvSpPr>
        <p:spPr>
          <a:xfrm>
            <a:off x="623060" y="3479435"/>
            <a:ext cx="66873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579E97-5E51-4114-B7E7-FCB6780EE0DC}"/>
              </a:ext>
            </a:extLst>
          </p:cNvPr>
          <p:cNvSpPr txBox="1"/>
          <p:nvPr/>
        </p:nvSpPr>
        <p:spPr>
          <a:xfrm>
            <a:off x="4184748" y="7213100"/>
            <a:ext cx="3322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Positive words to remind myself of this month…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BE1D98-051F-49D3-8C92-870E6138FDD0}"/>
              </a:ext>
            </a:extLst>
          </p:cNvPr>
          <p:cNvSpPr txBox="1"/>
          <p:nvPr/>
        </p:nvSpPr>
        <p:spPr>
          <a:xfrm>
            <a:off x="4217875" y="7622203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15" name="Picture 14" descr="Cheers Dude">
            <a:extLst>
              <a:ext uri="{FF2B5EF4-FFF2-40B4-BE49-F238E27FC236}">
                <a16:creationId xmlns:a16="http://schemas.microsoft.com/office/drawing/2014/main" id="{F60094F5-E618-4AA1-88E6-406C51A10D9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783" y="6501424"/>
            <a:ext cx="1234833" cy="1234833"/>
          </a:xfrm>
          <a:prstGeom prst="rect">
            <a:avLst/>
          </a:prstGeom>
        </p:spPr>
      </p:pic>
      <p:pic>
        <p:nvPicPr>
          <p:cNvPr id="17" name="Picture 16" descr="Singing Dude">
            <a:extLst>
              <a:ext uri="{FF2B5EF4-FFF2-40B4-BE49-F238E27FC236}">
                <a16:creationId xmlns:a16="http://schemas.microsoft.com/office/drawing/2014/main" id="{BCA5EF45-D711-4FB1-83E4-EDAAD4B0CEC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85205" y="8725481"/>
            <a:ext cx="1234833" cy="1234833"/>
          </a:xfrm>
          <a:prstGeom prst="rect">
            <a:avLst/>
          </a:prstGeom>
        </p:spPr>
      </p:pic>
      <p:pic>
        <p:nvPicPr>
          <p:cNvPr id="25" name="Picture 24" descr="Yes Dude">
            <a:extLst>
              <a:ext uri="{FF2B5EF4-FFF2-40B4-BE49-F238E27FC236}">
                <a16:creationId xmlns:a16="http://schemas.microsoft.com/office/drawing/2014/main" id="{BD569827-FA38-4B33-8A55-30B432AAEBB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96188" y="2598577"/>
            <a:ext cx="1234833" cy="123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934531"/>
      </p:ext>
    </p:extLst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40298064"/>
      </p:ext>
    </p:extLst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915994216"/>
      </p:ext>
    </p:extLst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299872228"/>
      </p:ext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879260815"/>
      </p:ext>
    </p:extLst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518703043"/>
      </p:ext>
    </p:extLst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131716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935814789"/>
      </p:ext>
    </p:extLst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077799147"/>
      </p:ext>
    </p:extLst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030874042"/>
      </p:ext>
    </p:extLst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614902561"/>
      </p:ext>
    </p:extLst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80730410"/>
      </p:ext>
    </p:extLst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544274034"/>
      </p:ext>
    </p:extLst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561978530"/>
      </p:ext>
    </p:extLst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107619435"/>
      </p:ext>
    </p:extLst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75329384"/>
      </p:ext>
    </p:extLst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02680564"/>
      </p:ext>
    </p:extLst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4015980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943942301"/>
      </p:ext>
    </p:extLst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72705154"/>
      </p:ext>
    </p:extLst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480705790"/>
      </p:ext>
    </p:extLst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565189656"/>
      </p:ext>
    </p:extLst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229472935"/>
      </p:ext>
    </p:extLst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024071054"/>
      </p:ext>
    </p:extLst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95455042"/>
      </p:ext>
    </p:extLst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555383162"/>
      </p:ext>
    </p:extLst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066988623"/>
      </p:ext>
    </p:extLst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230739469"/>
      </p:ext>
    </p:extLst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792127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211493352"/>
      </p:ext>
    </p:extLst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924950309"/>
      </p:ext>
    </p:extLst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26151839"/>
      </p:ext>
    </p:extLst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5837841"/>
      </p:ext>
    </p:extLst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071813879"/>
      </p:ext>
    </p:extLst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OCTOBER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1881576"/>
            <a:ext cx="6839712" cy="1077381"/>
          </a:xfrm>
          <a:prstGeom prst="roundRect">
            <a:avLst/>
          </a:prstGeom>
          <a:noFill/>
          <a:ln w="285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1" y="906344"/>
            <a:ext cx="5815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2">
                    <a:lumMod val="10000"/>
                  </a:schemeClr>
                </a:solidFill>
              </a:rPr>
              <a:t>Today I take back control of my life.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74608" y="194481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Wins and losses from last month…</a:t>
            </a:r>
          </a:p>
        </p:txBody>
      </p:sp>
      <p:sp>
        <p:nvSpPr>
          <p:cNvPr id="7" name="Rounded Rectangle 23">
            <a:extLst>
              <a:ext uri="{FF2B5EF4-FFF2-40B4-BE49-F238E27FC236}">
                <a16:creationId xmlns:a16="http://schemas.microsoft.com/office/drawing/2014/main" id="{830C147C-6EF6-4922-A101-E0D462CA487F}"/>
              </a:ext>
            </a:extLst>
          </p:cNvPr>
          <p:cNvSpPr/>
          <p:nvPr/>
        </p:nvSpPr>
        <p:spPr>
          <a:xfrm>
            <a:off x="559770" y="4637282"/>
            <a:ext cx="6839712" cy="2356954"/>
          </a:xfrm>
          <a:prstGeom prst="roundRect">
            <a:avLst/>
          </a:prstGeom>
          <a:noFill/>
          <a:ln w="28575">
            <a:solidFill>
              <a:schemeClr val="accent1">
                <a:alpha val="47451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56353" y="7106169"/>
            <a:ext cx="3383312" cy="2343325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50F98A-EEF8-47DD-8FDD-2E131D66F4A0}"/>
              </a:ext>
            </a:extLst>
          </p:cNvPr>
          <p:cNvSpPr txBox="1"/>
          <p:nvPr/>
        </p:nvSpPr>
        <p:spPr>
          <a:xfrm>
            <a:off x="654996" y="5229251"/>
            <a:ext cx="67410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C8A69E-0B4F-45FA-9086-2F8413174BF2}"/>
              </a:ext>
            </a:extLst>
          </p:cNvPr>
          <p:cNvSpPr txBox="1"/>
          <p:nvPr/>
        </p:nvSpPr>
        <p:spPr>
          <a:xfrm>
            <a:off x="692507" y="4672266"/>
            <a:ext cx="6084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Non-negotiables to be completed this month…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799727" y="7182736"/>
            <a:ext cx="2933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Dates and times to remember…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4030821" y="7106169"/>
            <a:ext cx="3322920" cy="2379058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799726" y="7588572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8" name="Rounded Rectangle 23">
            <a:extLst>
              <a:ext uri="{FF2B5EF4-FFF2-40B4-BE49-F238E27FC236}">
                <a16:creationId xmlns:a16="http://schemas.microsoft.com/office/drawing/2014/main" id="{1760CED1-F4F8-4F66-BFBE-539D5ACAF2F2}"/>
              </a:ext>
            </a:extLst>
          </p:cNvPr>
          <p:cNvSpPr/>
          <p:nvPr/>
        </p:nvSpPr>
        <p:spPr>
          <a:xfrm>
            <a:off x="540162" y="3101465"/>
            <a:ext cx="6839712" cy="1384647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C3D893-5650-4DBA-B8FD-468B1AB66865}"/>
              </a:ext>
            </a:extLst>
          </p:cNvPr>
          <p:cNvSpPr txBox="1"/>
          <p:nvPr/>
        </p:nvSpPr>
        <p:spPr>
          <a:xfrm>
            <a:off x="674608" y="311358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My focus this month…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D3BC2B-B8E9-4B82-9D45-273EB2F48754}"/>
              </a:ext>
            </a:extLst>
          </p:cNvPr>
          <p:cNvSpPr txBox="1"/>
          <p:nvPr/>
        </p:nvSpPr>
        <p:spPr>
          <a:xfrm>
            <a:off x="692506" y="2258320"/>
            <a:ext cx="6687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9AD11D-E8EE-4836-BD6D-0B6CFBCFD892}"/>
              </a:ext>
            </a:extLst>
          </p:cNvPr>
          <p:cNvSpPr txBox="1"/>
          <p:nvPr/>
        </p:nvSpPr>
        <p:spPr>
          <a:xfrm>
            <a:off x="623060" y="3479435"/>
            <a:ext cx="66873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579E97-5E51-4114-B7E7-FCB6780EE0DC}"/>
              </a:ext>
            </a:extLst>
          </p:cNvPr>
          <p:cNvSpPr txBox="1"/>
          <p:nvPr/>
        </p:nvSpPr>
        <p:spPr>
          <a:xfrm>
            <a:off x="4184748" y="7213100"/>
            <a:ext cx="3322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Positive words to remind myself of this month…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BE1D98-051F-49D3-8C92-870E6138FDD0}"/>
              </a:ext>
            </a:extLst>
          </p:cNvPr>
          <p:cNvSpPr txBox="1"/>
          <p:nvPr/>
        </p:nvSpPr>
        <p:spPr>
          <a:xfrm>
            <a:off x="4217875" y="7622203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15" name="Picture 14" descr="Cheers Dude">
            <a:extLst>
              <a:ext uri="{FF2B5EF4-FFF2-40B4-BE49-F238E27FC236}">
                <a16:creationId xmlns:a16="http://schemas.microsoft.com/office/drawing/2014/main" id="{F60094F5-E618-4AA1-88E6-406C51A10D9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783" y="6501424"/>
            <a:ext cx="1234833" cy="1234833"/>
          </a:xfrm>
          <a:prstGeom prst="rect">
            <a:avLst/>
          </a:prstGeom>
        </p:spPr>
      </p:pic>
      <p:pic>
        <p:nvPicPr>
          <p:cNvPr id="17" name="Picture 16" descr="Singing Dude">
            <a:extLst>
              <a:ext uri="{FF2B5EF4-FFF2-40B4-BE49-F238E27FC236}">
                <a16:creationId xmlns:a16="http://schemas.microsoft.com/office/drawing/2014/main" id="{BCA5EF45-D711-4FB1-83E4-EDAAD4B0CEC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85205" y="8725481"/>
            <a:ext cx="1234833" cy="1234833"/>
          </a:xfrm>
          <a:prstGeom prst="rect">
            <a:avLst/>
          </a:prstGeom>
        </p:spPr>
      </p:pic>
      <p:pic>
        <p:nvPicPr>
          <p:cNvPr id="25" name="Picture 24" descr="Yes Dude">
            <a:extLst>
              <a:ext uri="{FF2B5EF4-FFF2-40B4-BE49-F238E27FC236}">
                <a16:creationId xmlns:a16="http://schemas.microsoft.com/office/drawing/2014/main" id="{BD569827-FA38-4B33-8A55-30B432AAEBB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96188" y="2598577"/>
            <a:ext cx="1234833" cy="123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33164"/>
      </p:ext>
    </p:extLst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252027246"/>
      </p:ext>
    </p:extLst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914654689"/>
      </p:ext>
    </p:extLst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239580831"/>
      </p:ext>
    </p:extLst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860573203"/>
      </p:ext>
    </p:extLst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7560967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69929431"/>
      </p:ext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432252572"/>
      </p:ext>
    </p:extLst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363914285"/>
      </p:ext>
    </p:extLst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207578854"/>
      </p:ext>
    </p:extLst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071487429"/>
      </p:ext>
    </p:extLst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806104363"/>
      </p:ext>
    </p:extLst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260635329"/>
      </p:ext>
    </p:extLst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650714049"/>
      </p:ext>
    </p:extLst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43197371"/>
      </p:ext>
    </p:extLst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913451889"/>
      </p:ext>
    </p:extLst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12382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5729242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169936031"/>
      </p:ext>
    </p:extLst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00157967"/>
      </p:ext>
    </p:extLst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249297472"/>
      </p:ext>
    </p:extLst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261950071"/>
      </p:ext>
    </p:extLst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21220735"/>
      </p:ext>
    </p:extLst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115773119"/>
      </p:ext>
    </p:extLst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28792073"/>
      </p:ext>
    </p:extLst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004971525"/>
      </p:ext>
    </p:extLst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735134268"/>
      </p:ext>
    </p:extLst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890476771"/>
      </p:ext>
    </p:extLst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0347160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273157639"/>
      </p:ext>
    </p:extLst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303626563"/>
      </p:ext>
    </p:extLst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425987920"/>
      </p:ext>
    </p:extLst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079354325"/>
      </p:ext>
    </p:extLst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301099497"/>
      </p:ext>
    </p:extLst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067912701"/>
      </p:ext>
    </p:extLst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51698617"/>
      </p:ext>
    </p:extLst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NOVEMBER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1881576"/>
            <a:ext cx="6839712" cy="1077381"/>
          </a:xfrm>
          <a:prstGeom prst="roundRect">
            <a:avLst/>
          </a:prstGeom>
          <a:noFill/>
          <a:ln w="285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1" y="906344"/>
            <a:ext cx="5815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2">
                    <a:lumMod val="10000"/>
                  </a:schemeClr>
                </a:solidFill>
              </a:rPr>
              <a:t>Today I let go of negative habits.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74608" y="194481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Wins and losses from last month…</a:t>
            </a:r>
          </a:p>
        </p:txBody>
      </p:sp>
      <p:sp>
        <p:nvSpPr>
          <p:cNvPr id="7" name="Rounded Rectangle 23">
            <a:extLst>
              <a:ext uri="{FF2B5EF4-FFF2-40B4-BE49-F238E27FC236}">
                <a16:creationId xmlns:a16="http://schemas.microsoft.com/office/drawing/2014/main" id="{830C147C-6EF6-4922-A101-E0D462CA487F}"/>
              </a:ext>
            </a:extLst>
          </p:cNvPr>
          <p:cNvSpPr/>
          <p:nvPr/>
        </p:nvSpPr>
        <p:spPr>
          <a:xfrm>
            <a:off x="559770" y="4637282"/>
            <a:ext cx="6839712" cy="2356954"/>
          </a:xfrm>
          <a:prstGeom prst="roundRect">
            <a:avLst/>
          </a:prstGeom>
          <a:noFill/>
          <a:ln w="28575">
            <a:solidFill>
              <a:schemeClr val="accent1">
                <a:alpha val="47451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56353" y="7106169"/>
            <a:ext cx="3383312" cy="2343325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50F98A-EEF8-47DD-8FDD-2E131D66F4A0}"/>
              </a:ext>
            </a:extLst>
          </p:cNvPr>
          <p:cNvSpPr txBox="1"/>
          <p:nvPr/>
        </p:nvSpPr>
        <p:spPr>
          <a:xfrm>
            <a:off x="654996" y="5229251"/>
            <a:ext cx="67410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C8A69E-0B4F-45FA-9086-2F8413174BF2}"/>
              </a:ext>
            </a:extLst>
          </p:cNvPr>
          <p:cNvSpPr txBox="1"/>
          <p:nvPr/>
        </p:nvSpPr>
        <p:spPr>
          <a:xfrm>
            <a:off x="692507" y="4672266"/>
            <a:ext cx="6084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Non-negotiables to be completed this month…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799727" y="7182736"/>
            <a:ext cx="2933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Dates and times to remember…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4030821" y="7106169"/>
            <a:ext cx="3322920" cy="2379058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799726" y="7588572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8" name="Rounded Rectangle 23">
            <a:extLst>
              <a:ext uri="{FF2B5EF4-FFF2-40B4-BE49-F238E27FC236}">
                <a16:creationId xmlns:a16="http://schemas.microsoft.com/office/drawing/2014/main" id="{1760CED1-F4F8-4F66-BFBE-539D5ACAF2F2}"/>
              </a:ext>
            </a:extLst>
          </p:cNvPr>
          <p:cNvSpPr/>
          <p:nvPr/>
        </p:nvSpPr>
        <p:spPr>
          <a:xfrm>
            <a:off x="540162" y="3101465"/>
            <a:ext cx="6839712" cy="1384647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C3D893-5650-4DBA-B8FD-468B1AB66865}"/>
              </a:ext>
            </a:extLst>
          </p:cNvPr>
          <p:cNvSpPr txBox="1"/>
          <p:nvPr/>
        </p:nvSpPr>
        <p:spPr>
          <a:xfrm>
            <a:off x="674608" y="311358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My focus this month…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D3BC2B-B8E9-4B82-9D45-273EB2F48754}"/>
              </a:ext>
            </a:extLst>
          </p:cNvPr>
          <p:cNvSpPr txBox="1"/>
          <p:nvPr/>
        </p:nvSpPr>
        <p:spPr>
          <a:xfrm>
            <a:off x="692506" y="2258320"/>
            <a:ext cx="6687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9AD11D-E8EE-4836-BD6D-0B6CFBCFD892}"/>
              </a:ext>
            </a:extLst>
          </p:cNvPr>
          <p:cNvSpPr txBox="1"/>
          <p:nvPr/>
        </p:nvSpPr>
        <p:spPr>
          <a:xfrm>
            <a:off x="623060" y="3479435"/>
            <a:ext cx="66873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579E97-5E51-4114-B7E7-FCB6780EE0DC}"/>
              </a:ext>
            </a:extLst>
          </p:cNvPr>
          <p:cNvSpPr txBox="1"/>
          <p:nvPr/>
        </p:nvSpPr>
        <p:spPr>
          <a:xfrm>
            <a:off x="4184748" y="7213100"/>
            <a:ext cx="3322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Positive words to remind myself of this month…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BE1D98-051F-49D3-8C92-870E6138FDD0}"/>
              </a:ext>
            </a:extLst>
          </p:cNvPr>
          <p:cNvSpPr txBox="1"/>
          <p:nvPr/>
        </p:nvSpPr>
        <p:spPr>
          <a:xfrm>
            <a:off x="4217875" y="7622203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15" name="Picture 14" descr="Cheers Dude">
            <a:extLst>
              <a:ext uri="{FF2B5EF4-FFF2-40B4-BE49-F238E27FC236}">
                <a16:creationId xmlns:a16="http://schemas.microsoft.com/office/drawing/2014/main" id="{F60094F5-E618-4AA1-88E6-406C51A10D9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783" y="6501424"/>
            <a:ext cx="1234833" cy="1234833"/>
          </a:xfrm>
          <a:prstGeom prst="rect">
            <a:avLst/>
          </a:prstGeom>
        </p:spPr>
      </p:pic>
      <p:pic>
        <p:nvPicPr>
          <p:cNvPr id="17" name="Picture 16" descr="Singing Dude">
            <a:extLst>
              <a:ext uri="{FF2B5EF4-FFF2-40B4-BE49-F238E27FC236}">
                <a16:creationId xmlns:a16="http://schemas.microsoft.com/office/drawing/2014/main" id="{BCA5EF45-D711-4FB1-83E4-EDAAD4B0CEC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85205" y="8725481"/>
            <a:ext cx="1234833" cy="1234833"/>
          </a:xfrm>
          <a:prstGeom prst="rect">
            <a:avLst/>
          </a:prstGeom>
        </p:spPr>
      </p:pic>
      <p:pic>
        <p:nvPicPr>
          <p:cNvPr id="25" name="Picture 24" descr="Yes Dude">
            <a:extLst>
              <a:ext uri="{FF2B5EF4-FFF2-40B4-BE49-F238E27FC236}">
                <a16:creationId xmlns:a16="http://schemas.microsoft.com/office/drawing/2014/main" id="{BD569827-FA38-4B33-8A55-30B432AAEBB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96188" y="2598577"/>
            <a:ext cx="1234833" cy="123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745747"/>
      </p:ext>
    </p:extLst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861048935"/>
      </p:ext>
    </p:extLst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69455917"/>
      </p:ext>
    </p:extLst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9553851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250501214"/>
      </p:ext>
    </p:extLst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54772097"/>
      </p:ext>
    </p:extLst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994828929"/>
      </p:ext>
    </p:extLst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980188235"/>
      </p:ext>
    </p:extLst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415320238"/>
      </p:ext>
    </p:extLst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811299205"/>
      </p:ext>
    </p:extLst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048636870"/>
      </p:ext>
    </p:extLst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873088406"/>
      </p:ext>
    </p:extLst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727950602"/>
      </p:ext>
    </p:extLst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399443076"/>
      </p:ext>
    </p:extLst>
  </p:cSld>
  <p:clrMapOvr>
    <a:masterClrMapping/>
  </p:clrMapOvr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1219045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545326182"/>
      </p:ext>
    </p:extLst>
  </p:cSld>
  <p:clrMapOvr>
    <a:masterClrMapping/>
  </p:clrMapOvr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700998370"/>
      </p:ext>
    </p:extLst>
  </p:cSld>
  <p:clrMapOvr>
    <a:masterClrMapping/>
  </p:clrMapOvr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728135714"/>
      </p:ext>
    </p:extLst>
  </p:cSld>
  <p:clrMapOvr>
    <a:masterClrMapping/>
  </p:clrMapOvr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518323204"/>
      </p:ext>
    </p:extLst>
  </p:cSld>
  <p:clrMapOvr>
    <a:masterClrMapping/>
  </p:clrMapOvr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778630848"/>
      </p:ext>
    </p:extLst>
  </p:cSld>
  <p:clrMapOvr>
    <a:masterClrMapping/>
  </p:clrMapOvr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239054473"/>
      </p:ext>
    </p:extLst>
  </p:cSld>
  <p:clrMapOvr>
    <a:masterClrMapping/>
  </p:clrMapOvr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98721807"/>
      </p:ext>
    </p:extLst>
  </p:cSld>
  <p:clrMapOvr>
    <a:masterClrMapping/>
  </p:clrMapOvr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170996034"/>
      </p:ext>
    </p:extLst>
  </p:cSld>
  <p:clrMapOvr>
    <a:masterClrMapping/>
  </p:clrMapOvr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458637715"/>
      </p:ext>
    </p:extLst>
  </p:cSld>
  <p:clrMapOvr>
    <a:masterClrMapping/>
  </p:clrMapOvr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558599158"/>
      </p:ext>
    </p:extLst>
  </p:cSld>
  <p:clrMapOvr>
    <a:masterClrMapping/>
  </p:clrMapOvr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4859624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FEBRUARY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1881576"/>
            <a:ext cx="6839712" cy="1077381"/>
          </a:xfrm>
          <a:prstGeom prst="roundRect">
            <a:avLst/>
          </a:prstGeom>
          <a:noFill/>
          <a:ln w="285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1" y="906344"/>
            <a:ext cx="5815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2">
                    <a:lumMod val="10000"/>
                  </a:schemeClr>
                </a:solidFill>
              </a:rPr>
              <a:t>My commitment to myself is real.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74608" y="194481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Wins and losses from last month…</a:t>
            </a:r>
          </a:p>
        </p:txBody>
      </p:sp>
      <p:sp>
        <p:nvSpPr>
          <p:cNvPr id="7" name="Rounded Rectangle 23">
            <a:extLst>
              <a:ext uri="{FF2B5EF4-FFF2-40B4-BE49-F238E27FC236}">
                <a16:creationId xmlns:a16="http://schemas.microsoft.com/office/drawing/2014/main" id="{830C147C-6EF6-4922-A101-E0D462CA487F}"/>
              </a:ext>
            </a:extLst>
          </p:cNvPr>
          <p:cNvSpPr/>
          <p:nvPr/>
        </p:nvSpPr>
        <p:spPr>
          <a:xfrm>
            <a:off x="559770" y="4637282"/>
            <a:ext cx="6839712" cy="2356954"/>
          </a:xfrm>
          <a:prstGeom prst="roundRect">
            <a:avLst/>
          </a:prstGeom>
          <a:noFill/>
          <a:ln w="28575">
            <a:solidFill>
              <a:schemeClr val="accent1">
                <a:alpha val="47451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56353" y="7106169"/>
            <a:ext cx="3383312" cy="2343325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50F98A-EEF8-47DD-8FDD-2E131D66F4A0}"/>
              </a:ext>
            </a:extLst>
          </p:cNvPr>
          <p:cNvSpPr txBox="1"/>
          <p:nvPr/>
        </p:nvSpPr>
        <p:spPr>
          <a:xfrm>
            <a:off x="654996" y="5229251"/>
            <a:ext cx="67410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C8A69E-0B4F-45FA-9086-2F8413174BF2}"/>
              </a:ext>
            </a:extLst>
          </p:cNvPr>
          <p:cNvSpPr txBox="1"/>
          <p:nvPr/>
        </p:nvSpPr>
        <p:spPr>
          <a:xfrm>
            <a:off x="692507" y="4672266"/>
            <a:ext cx="6084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Non-negotiables to be completed this month…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799727" y="7182736"/>
            <a:ext cx="2933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Dates and times to remember…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4030821" y="7106169"/>
            <a:ext cx="3322920" cy="2379058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799726" y="7588572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8" name="Rounded Rectangle 23">
            <a:extLst>
              <a:ext uri="{FF2B5EF4-FFF2-40B4-BE49-F238E27FC236}">
                <a16:creationId xmlns:a16="http://schemas.microsoft.com/office/drawing/2014/main" id="{1760CED1-F4F8-4F66-BFBE-539D5ACAF2F2}"/>
              </a:ext>
            </a:extLst>
          </p:cNvPr>
          <p:cNvSpPr/>
          <p:nvPr/>
        </p:nvSpPr>
        <p:spPr>
          <a:xfrm>
            <a:off x="540162" y="3101465"/>
            <a:ext cx="6839712" cy="1384647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C3D893-5650-4DBA-B8FD-468B1AB66865}"/>
              </a:ext>
            </a:extLst>
          </p:cNvPr>
          <p:cNvSpPr txBox="1"/>
          <p:nvPr/>
        </p:nvSpPr>
        <p:spPr>
          <a:xfrm>
            <a:off x="674608" y="311358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My focus this month…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D3BC2B-B8E9-4B82-9D45-273EB2F48754}"/>
              </a:ext>
            </a:extLst>
          </p:cNvPr>
          <p:cNvSpPr txBox="1"/>
          <p:nvPr/>
        </p:nvSpPr>
        <p:spPr>
          <a:xfrm>
            <a:off x="692506" y="2258320"/>
            <a:ext cx="6687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9AD11D-E8EE-4836-BD6D-0B6CFBCFD892}"/>
              </a:ext>
            </a:extLst>
          </p:cNvPr>
          <p:cNvSpPr txBox="1"/>
          <p:nvPr/>
        </p:nvSpPr>
        <p:spPr>
          <a:xfrm>
            <a:off x="623060" y="3479435"/>
            <a:ext cx="66873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579E97-5E51-4114-B7E7-FCB6780EE0DC}"/>
              </a:ext>
            </a:extLst>
          </p:cNvPr>
          <p:cNvSpPr txBox="1"/>
          <p:nvPr/>
        </p:nvSpPr>
        <p:spPr>
          <a:xfrm>
            <a:off x="4184748" y="7213100"/>
            <a:ext cx="3322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Positive words to remind myself of this month…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BE1D98-051F-49D3-8C92-870E6138FDD0}"/>
              </a:ext>
            </a:extLst>
          </p:cNvPr>
          <p:cNvSpPr txBox="1"/>
          <p:nvPr/>
        </p:nvSpPr>
        <p:spPr>
          <a:xfrm>
            <a:off x="4217875" y="7622203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15" name="Picture 14" descr="Cheers Dude">
            <a:extLst>
              <a:ext uri="{FF2B5EF4-FFF2-40B4-BE49-F238E27FC236}">
                <a16:creationId xmlns:a16="http://schemas.microsoft.com/office/drawing/2014/main" id="{F60094F5-E618-4AA1-88E6-406C51A10D9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783" y="6501424"/>
            <a:ext cx="1234833" cy="1234833"/>
          </a:xfrm>
          <a:prstGeom prst="rect">
            <a:avLst/>
          </a:prstGeom>
        </p:spPr>
      </p:pic>
      <p:pic>
        <p:nvPicPr>
          <p:cNvPr id="17" name="Picture 16" descr="Singing Dude">
            <a:extLst>
              <a:ext uri="{FF2B5EF4-FFF2-40B4-BE49-F238E27FC236}">
                <a16:creationId xmlns:a16="http://schemas.microsoft.com/office/drawing/2014/main" id="{BCA5EF45-D711-4FB1-83E4-EDAAD4B0CEC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85205" y="8725481"/>
            <a:ext cx="1234833" cy="1234833"/>
          </a:xfrm>
          <a:prstGeom prst="rect">
            <a:avLst/>
          </a:prstGeom>
        </p:spPr>
      </p:pic>
      <p:pic>
        <p:nvPicPr>
          <p:cNvPr id="25" name="Picture 24" descr="Yes Dude">
            <a:extLst>
              <a:ext uri="{FF2B5EF4-FFF2-40B4-BE49-F238E27FC236}">
                <a16:creationId xmlns:a16="http://schemas.microsoft.com/office/drawing/2014/main" id="{BD569827-FA38-4B33-8A55-30B432AAEBB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96188" y="2598577"/>
            <a:ext cx="1234833" cy="123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745574"/>
      </p:ext>
    </p:extLst>
  </p:cSld>
  <p:clrMapOvr>
    <a:masterClrMapping/>
  </p:clrMapOvr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868664906"/>
      </p:ext>
    </p:extLst>
  </p:cSld>
  <p:clrMapOvr>
    <a:masterClrMapping/>
  </p:clrMapOvr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959423175"/>
      </p:ext>
    </p:extLst>
  </p:cSld>
  <p:clrMapOvr>
    <a:masterClrMapping/>
  </p:clrMapOvr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871389827"/>
      </p:ext>
    </p:extLst>
  </p:cSld>
  <p:clrMapOvr>
    <a:masterClrMapping/>
  </p:clrMapOvr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029579482"/>
      </p:ext>
    </p:extLst>
  </p:cSld>
  <p:clrMapOvr>
    <a:masterClrMapping/>
  </p:clrMapOvr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74612973"/>
      </p:ext>
    </p:extLst>
  </p:cSld>
  <p:clrMapOvr>
    <a:masterClrMapping/>
  </p:clrMapOvr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431842788"/>
      </p:ext>
    </p:extLst>
  </p:cSld>
  <p:clrMapOvr>
    <a:masterClrMapping/>
  </p:clrMapOvr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930677557"/>
      </p:ext>
    </p:extLst>
  </p:cSld>
  <p:clrMapOvr>
    <a:masterClrMapping/>
  </p:clrMapOvr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DECEMBER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1881576"/>
            <a:ext cx="6839712" cy="1077381"/>
          </a:xfrm>
          <a:prstGeom prst="roundRect">
            <a:avLst/>
          </a:prstGeom>
          <a:noFill/>
          <a:ln w="285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1" y="906344"/>
            <a:ext cx="5815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2">
                    <a:lumMod val="10000"/>
                  </a:schemeClr>
                </a:solidFill>
              </a:rPr>
              <a:t>Week by week, I am changing my habits for the better.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74608" y="194481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Wins and losses from last month…</a:t>
            </a:r>
          </a:p>
        </p:txBody>
      </p:sp>
      <p:sp>
        <p:nvSpPr>
          <p:cNvPr id="7" name="Rounded Rectangle 23">
            <a:extLst>
              <a:ext uri="{FF2B5EF4-FFF2-40B4-BE49-F238E27FC236}">
                <a16:creationId xmlns:a16="http://schemas.microsoft.com/office/drawing/2014/main" id="{830C147C-6EF6-4922-A101-E0D462CA487F}"/>
              </a:ext>
            </a:extLst>
          </p:cNvPr>
          <p:cNvSpPr/>
          <p:nvPr/>
        </p:nvSpPr>
        <p:spPr>
          <a:xfrm>
            <a:off x="559770" y="4637282"/>
            <a:ext cx="6839712" cy="2356954"/>
          </a:xfrm>
          <a:prstGeom prst="roundRect">
            <a:avLst/>
          </a:prstGeom>
          <a:noFill/>
          <a:ln w="28575">
            <a:solidFill>
              <a:schemeClr val="accent1">
                <a:alpha val="47451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56353" y="7106169"/>
            <a:ext cx="3383312" cy="2343325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50F98A-EEF8-47DD-8FDD-2E131D66F4A0}"/>
              </a:ext>
            </a:extLst>
          </p:cNvPr>
          <p:cNvSpPr txBox="1"/>
          <p:nvPr/>
        </p:nvSpPr>
        <p:spPr>
          <a:xfrm>
            <a:off x="654996" y="5229251"/>
            <a:ext cx="67410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C8A69E-0B4F-45FA-9086-2F8413174BF2}"/>
              </a:ext>
            </a:extLst>
          </p:cNvPr>
          <p:cNvSpPr txBox="1"/>
          <p:nvPr/>
        </p:nvSpPr>
        <p:spPr>
          <a:xfrm>
            <a:off x="692507" y="4672266"/>
            <a:ext cx="6084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Non-negotiables to be completed this month…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799727" y="7182736"/>
            <a:ext cx="2933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Dates and times to remember…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4030821" y="7106169"/>
            <a:ext cx="3322920" cy="2379058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799726" y="7588572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8" name="Rounded Rectangle 23">
            <a:extLst>
              <a:ext uri="{FF2B5EF4-FFF2-40B4-BE49-F238E27FC236}">
                <a16:creationId xmlns:a16="http://schemas.microsoft.com/office/drawing/2014/main" id="{1760CED1-F4F8-4F66-BFBE-539D5ACAF2F2}"/>
              </a:ext>
            </a:extLst>
          </p:cNvPr>
          <p:cNvSpPr/>
          <p:nvPr/>
        </p:nvSpPr>
        <p:spPr>
          <a:xfrm>
            <a:off x="540162" y="3101465"/>
            <a:ext cx="6839712" cy="1384647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C3D893-5650-4DBA-B8FD-468B1AB66865}"/>
              </a:ext>
            </a:extLst>
          </p:cNvPr>
          <p:cNvSpPr txBox="1"/>
          <p:nvPr/>
        </p:nvSpPr>
        <p:spPr>
          <a:xfrm>
            <a:off x="674608" y="311358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My focus this month…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D3BC2B-B8E9-4B82-9D45-273EB2F48754}"/>
              </a:ext>
            </a:extLst>
          </p:cNvPr>
          <p:cNvSpPr txBox="1"/>
          <p:nvPr/>
        </p:nvSpPr>
        <p:spPr>
          <a:xfrm>
            <a:off x="692506" y="2258320"/>
            <a:ext cx="6687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9AD11D-E8EE-4836-BD6D-0B6CFBCFD892}"/>
              </a:ext>
            </a:extLst>
          </p:cNvPr>
          <p:cNvSpPr txBox="1"/>
          <p:nvPr/>
        </p:nvSpPr>
        <p:spPr>
          <a:xfrm>
            <a:off x="623060" y="3479435"/>
            <a:ext cx="66873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579E97-5E51-4114-B7E7-FCB6780EE0DC}"/>
              </a:ext>
            </a:extLst>
          </p:cNvPr>
          <p:cNvSpPr txBox="1"/>
          <p:nvPr/>
        </p:nvSpPr>
        <p:spPr>
          <a:xfrm>
            <a:off x="4184748" y="7213100"/>
            <a:ext cx="3322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Positive words to remind myself of this month…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BE1D98-051F-49D3-8C92-870E6138FDD0}"/>
              </a:ext>
            </a:extLst>
          </p:cNvPr>
          <p:cNvSpPr txBox="1"/>
          <p:nvPr/>
        </p:nvSpPr>
        <p:spPr>
          <a:xfrm>
            <a:off x="4217875" y="7622203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15" name="Picture 14" descr="Cheers Dude">
            <a:extLst>
              <a:ext uri="{FF2B5EF4-FFF2-40B4-BE49-F238E27FC236}">
                <a16:creationId xmlns:a16="http://schemas.microsoft.com/office/drawing/2014/main" id="{F60094F5-E618-4AA1-88E6-406C51A10D9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783" y="6501424"/>
            <a:ext cx="1234833" cy="1234833"/>
          </a:xfrm>
          <a:prstGeom prst="rect">
            <a:avLst/>
          </a:prstGeom>
        </p:spPr>
      </p:pic>
      <p:pic>
        <p:nvPicPr>
          <p:cNvPr id="17" name="Picture 16" descr="Singing Dude">
            <a:extLst>
              <a:ext uri="{FF2B5EF4-FFF2-40B4-BE49-F238E27FC236}">
                <a16:creationId xmlns:a16="http://schemas.microsoft.com/office/drawing/2014/main" id="{BCA5EF45-D711-4FB1-83E4-EDAAD4B0CEC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85205" y="8725481"/>
            <a:ext cx="1234833" cy="1234833"/>
          </a:xfrm>
          <a:prstGeom prst="rect">
            <a:avLst/>
          </a:prstGeom>
        </p:spPr>
      </p:pic>
      <p:pic>
        <p:nvPicPr>
          <p:cNvPr id="25" name="Picture 24" descr="Yes Dude">
            <a:extLst>
              <a:ext uri="{FF2B5EF4-FFF2-40B4-BE49-F238E27FC236}">
                <a16:creationId xmlns:a16="http://schemas.microsoft.com/office/drawing/2014/main" id="{BD569827-FA38-4B33-8A55-30B432AAEBB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96188" y="2598577"/>
            <a:ext cx="1234833" cy="123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254624"/>
      </p:ext>
    </p:extLst>
  </p:cSld>
  <p:clrMapOvr>
    <a:masterClrMapping/>
  </p:clrMapOvr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672821521"/>
      </p:ext>
    </p:extLst>
  </p:cSld>
  <p:clrMapOvr>
    <a:masterClrMapping/>
  </p:clrMapOvr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1679576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382737757"/>
      </p:ext>
    </p:extLst>
  </p:cSld>
  <p:clrMapOvr>
    <a:masterClrMapping/>
  </p:clrMapOvr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832956424"/>
      </p:ext>
    </p:extLst>
  </p:cSld>
  <p:clrMapOvr>
    <a:masterClrMapping/>
  </p:clrMapOvr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639739065"/>
      </p:ext>
    </p:extLst>
  </p:cSld>
  <p:clrMapOvr>
    <a:masterClrMapping/>
  </p:clrMapOvr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317083051"/>
      </p:ext>
    </p:extLst>
  </p:cSld>
  <p:clrMapOvr>
    <a:masterClrMapping/>
  </p:clrMapOvr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839968917"/>
      </p:ext>
    </p:extLst>
  </p:cSld>
  <p:clrMapOvr>
    <a:masterClrMapping/>
  </p:clrMapOvr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427336435"/>
      </p:ext>
    </p:extLst>
  </p:cSld>
  <p:clrMapOvr>
    <a:masterClrMapping/>
  </p:clrMapOvr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389179216"/>
      </p:ext>
    </p:extLst>
  </p:cSld>
  <p:clrMapOvr>
    <a:masterClrMapping/>
  </p:clrMapOvr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2846778"/>
      </p:ext>
    </p:extLst>
  </p:cSld>
  <p:clrMapOvr>
    <a:masterClrMapping/>
  </p:clrMapOvr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56430162"/>
      </p:ext>
    </p:extLst>
  </p:cSld>
  <p:clrMapOvr>
    <a:masterClrMapping/>
  </p:clrMapOvr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024137293"/>
      </p:ext>
    </p:extLst>
  </p:cSld>
  <p:clrMapOvr>
    <a:masterClrMapping/>
  </p:clrMapOvr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5393951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671501744"/>
      </p:ext>
    </p:extLst>
  </p:cSld>
  <p:clrMapOvr>
    <a:masterClrMapping/>
  </p:clrMapOvr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361621770"/>
      </p:ext>
    </p:extLst>
  </p:cSld>
  <p:clrMapOvr>
    <a:masterClrMapping/>
  </p:clrMapOvr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306971108"/>
      </p:ext>
    </p:extLst>
  </p:cSld>
  <p:clrMapOvr>
    <a:masterClrMapping/>
  </p:clrMapOvr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494283047"/>
      </p:ext>
    </p:extLst>
  </p:cSld>
  <p:clrMapOvr>
    <a:masterClrMapping/>
  </p:clrMapOvr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319410034"/>
      </p:ext>
    </p:extLst>
  </p:cSld>
  <p:clrMapOvr>
    <a:masterClrMapping/>
  </p:clrMapOvr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9094438"/>
      </p:ext>
    </p:extLst>
  </p:cSld>
  <p:clrMapOvr>
    <a:masterClrMapping/>
  </p:clrMapOvr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879184164"/>
      </p:ext>
    </p:extLst>
  </p:cSld>
  <p:clrMapOvr>
    <a:masterClrMapping/>
  </p:clrMapOvr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465815843"/>
      </p:ext>
    </p:extLst>
  </p:cSld>
  <p:clrMapOvr>
    <a:masterClrMapping/>
  </p:clrMapOvr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82578126"/>
      </p:ext>
    </p:extLst>
  </p:cSld>
  <p:clrMapOvr>
    <a:masterClrMapping/>
  </p:clrMapOvr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999767863"/>
      </p:ext>
    </p:extLst>
  </p:cSld>
  <p:clrMapOvr>
    <a:masterClrMapping/>
  </p:clrMapOvr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2112849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856234063"/>
      </p:ext>
    </p:extLst>
  </p:cSld>
  <p:clrMapOvr>
    <a:masterClrMapping/>
  </p:clrMapOvr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504292689"/>
      </p:ext>
    </p:extLst>
  </p:cSld>
  <p:clrMapOvr>
    <a:masterClrMapping/>
  </p:clrMapOvr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49907683"/>
      </p:ext>
    </p:extLst>
  </p:cSld>
  <p:clrMapOvr>
    <a:masterClrMapping/>
  </p:clrMapOvr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948878101"/>
      </p:ext>
    </p:extLst>
  </p:cSld>
  <p:clrMapOvr>
    <a:masterClrMapping/>
  </p:clrMapOvr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48150863"/>
      </p:ext>
    </p:extLst>
  </p:cSld>
  <p:clrMapOvr>
    <a:masterClrMapping/>
  </p:clrMapOvr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516035867"/>
      </p:ext>
    </p:extLst>
  </p:cSld>
  <p:clrMapOvr>
    <a:masterClrMapping/>
  </p:clrMapOvr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499221171"/>
      </p:ext>
    </p:extLst>
  </p:cSld>
  <p:clrMapOvr>
    <a:masterClrMapping/>
  </p:clrMapOvr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324168159"/>
      </p:ext>
    </p:extLst>
  </p:cSld>
  <p:clrMapOvr>
    <a:masterClrMapping/>
  </p:clrMapOvr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552525912"/>
      </p:ext>
    </p:extLst>
  </p:cSld>
  <p:clrMapOvr>
    <a:masterClrMapping/>
  </p:clrMapOvr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2855337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6036053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505744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4314623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4793010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8718488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4081792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6193231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553518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0784429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0691738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359463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04008554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555307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22286402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9656956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13027271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260568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5275262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78563928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38337512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62794335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73850104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8276587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478660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3094518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62364869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96810533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18826328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MARCH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1881576"/>
            <a:ext cx="6839712" cy="1077381"/>
          </a:xfrm>
          <a:prstGeom prst="roundRect">
            <a:avLst/>
          </a:prstGeom>
          <a:noFill/>
          <a:ln w="285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1" y="906344"/>
            <a:ext cx="5815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2">
                    <a:lumMod val="10000"/>
                  </a:schemeClr>
                </a:solidFill>
              </a:rPr>
              <a:t>My determination is stronger than any habit.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74608" y="194481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Wins and losses from last month…</a:t>
            </a:r>
          </a:p>
        </p:txBody>
      </p:sp>
      <p:sp>
        <p:nvSpPr>
          <p:cNvPr id="7" name="Rounded Rectangle 23">
            <a:extLst>
              <a:ext uri="{FF2B5EF4-FFF2-40B4-BE49-F238E27FC236}">
                <a16:creationId xmlns:a16="http://schemas.microsoft.com/office/drawing/2014/main" id="{830C147C-6EF6-4922-A101-E0D462CA487F}"/>
              </a:ext>
            </a:extLst>
          </p:cNvPr>
          <p:cNvSpPr/>
          <p:nvPr/>
        </p:nvSpPr>
        <p:spPr>
          <a:xfrm>
            <a:off x="559770" y="4637282"/>
            <a:ext cx="6839712" cy="2356954"/>
          </a:xfrm>
          <a:prstGeom prst="roundRect">
            <a:avLst/>
          </a:prstGeom>
          <a:noFill/>
          <a:ln w="28575">
            <a:solidFill>
              <a:schemeClr val="accent1">
                <a:alpha val="47451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56353" y="7106169"/>
            <a:ext cx="3383312" cy="2343325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50F98A-EEF8-47DD-8FDD-2E131D66F4A0}"/>
              </a:ext>
            </a:extLst>
          </p:cNvPr>
          <p:cNvSpPr txBox="1"/>
          <p:nvPr/>
        </p:nvSpPr>
        <p:spPr>
          <a:xfrm>
            <a:off x="654996" y="5229251"/>
            <a:ext cx="67410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C8A69E-0B4F-45FA-9086-2F8413174BF2}"/>
              </a:ext>
            </a:extLst>
          </p:cNvPr>
          <p:cNvSpPr txBox="1"/>
          <p:nvPr/>
        </p:nvSpPr>
        <p:spPr>
          <a:xfrm>
            <a:off x="692507" y="4672266"/>
            <a:ext cx="6084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Non-negotiables to be completed this month…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799727" y="7182736"/>
            <a:ext cx="2933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Dates and times to remember…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4030821" y="7106169"/>
            <a:ext cx="3322920" cy="2379058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799726" y="7588572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8" name="Rounded Rectangle 23">
            <a:extLst>
              <a:ext uri="{FF2B5EF4-FFF2-40B4-BE49-F238E27FC236}">
                <a16:creationId xmlns:a16="http://schemas.microsoft.com/office/drawing/2014/main" id="{1760CED1-F4F8-4F66-BFBE-539D5ACAF2F2}"/>
              </a:ext>
            </a:extLst>
          </p:cNvPr>
          <p:cNvSpPr/>
          <p:nvPr/>
        </p:nvSpPr>
        <p:spPr>
          <a:xfrm>
            <a:off x="540162" y="3101465"/>
            <a:ext cx="6839712" cy="1384647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C3D893-5650-4DBA-B8FD-468B1AB66865}"/>
              </a:ext>
            </a:extLst>
          </p:cNvPr>
          <p:cNvSpPr txBox="1"/>
          <p:nvPr/>
        </p:nvSpPr>
        <p:spPr>
          <a:xfrm>
            <a:off x="674608" y="311358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My focus this month…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D3BC2B-B8E9-4B82-9D45-273EB2F48754}"/>
              </a:ext>
            </a:extLst>
          </p:cNvPr>
          <p:cNvSpPr txBox="1"/>
          <p:nvPr/>
        </p:nvSpPr>
        <p:spPr>
          <a:xfrm>
            <a:off x="692506" y="2258320"/>
            <a:ext cx="6687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9AD11D-E8EE-4836-BD6D-0B6CFBCFD892}"/>
              </a:ext>
            </a:extLst>
          </p:cNvPr>
          <p:cNvSpPr txBox="1"/>
          <p:nvPr/>
        </p:nvSpPr>
        <p:spPr>
          <a:xfrm>
            <a:off x="623060" y="3479435"/>
            <a:ext cx="66873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579E97-5E51-4114-B7E7-FCB6780EE0DC}"/>
              </a:ext>
            </a:extLst>
          </p:cNvPr>
          <p:cNvSpPr txBox="1"/>
          <p:nvPr/>
        </p:nvSpPr>
        <p:spPr>
          <a:xfrm>
            <a:off x="4184748" y="7213100"/>
            <a:ext cx="3322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Positive words to remind myself of this month…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BE1D98-051F-49D3-8C92-870E6138FDD0}"/>
              </a:ext>
            </a:extLst>
          </p:cNvPr>
          <p:cNvSpPr txBox="1"/>
          <p:nvPr/>
        </p:nvSpPr>
        <p:spPr>
          <a:xfrm>
            <a:off x="4217875" y="7622203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15" name="Picture 14" descr="Cheers Dude">
            <a:extLst>
              <a:ext uri="{FF2B5EF4-FFF2-40B4-BE49-F238E27FC236}">
                <a16:creationId xmlns:a16="http://schemas.microsoft.com/office/drawing/2014/main" id="{F60094F5-E618-4AA1-88E6-406C51A10D9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783" y="6501424"/>
            <a:ext cx="1234833" cy="1234833"/>
          </a:xfrm>
          <a:prstGeom prst="rect">
            <a:avLst/>
          </a:prstGeom>
        </p:spPr>
      </p:pic>
      <p:pic>
        <p:nvPicPr>
          <p:cNvPr id="17" name="Picture 16" descr="Singing Dude">
            <a:extLst>
              <a:ext uri="{FF2B5EF4-FFF2-40B4-BE49-F238E27FC236}">
                <a16:creationId xmlns:a16="http://schemas.microsoft.com/office/drawing/2014/main" id="{BCA5EF45-D711-4FB1-83E4-EDAAD4B0CEC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85205" y="8725481"/>
            <a:ext cx="1234833" cy="1234833"/>
          </a:xfrm>
          <a:prstGeom prst="rect">
            <a:avLst/>
          </a:prstGeom>
        </p:spPr>
      </p:pic>
      <p:pic>
        <p:nvPicPr>
          <p:cNvPr id="25" name="Picture 24" descr="Yes Dude">
            <a:extLst>
              <a:ext uri="{FF2B5EF4-FFF2-40B4-BE49-F238E27FC236}">
                <a16:creationId xmlns:a16="http://schemas.microsoft.com/office/drawing/2014/main" id="{BD569827-FA38-4B33-8A55-30B432AAEBB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96188" y="2598577"/>
            <a:ext cx="1234833" cy="123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50213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92890413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03376166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4698379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3388001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57603166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014378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1316143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15740126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35889893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33852048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02527440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35470593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0477255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97150102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85827479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19508235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987535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23102310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09402733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25605176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57730926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4143647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85788947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94390355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01094108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85712733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82566083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236224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124106903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80305539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99267954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58478774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22868544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17350134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+mj-lt"/>
                <a:cs typeface="Cavolini" panose="03000502040302020204" pitchFamily="66" charset="0"/>
              </a:rPr>
              <a:t>APRIL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054D52C-2A5F-F242-8EC3-012F7C6B82AE}"/>
              </a:ext>
            </a:extLst>
          </p:cNvPr>
          <p:cNvSpPr/>
          <p:nvPr/>
        </p:nvSpPr>
        <p:spPr>
          <a:xfrm>
            <a:off x="540163" y="1881576"/>
            <a:ext cx="6839712" cy="1077381"/>
          </a:xfrm>
          <a:prstGeom prst="roundRect">
            <a:avLst/>
          </a:prstGeom>
          <a:noFill/>
          <a:ln w="285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1" y="906344"/>
            <a:ext cx="5815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bg2">
                    <a:lumMod val="10000"/>
                  </a:schemeClr>
                </a:solidFill>
              </a:rPr>
              <a:t>My every desire is achievable.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806ED-0FB2-40E0-9476-DA6AD2DCD0B3}"/>
              </a:ext>
            </a:extLst>
          </p:cNvPr>
          <p:cNvSpPr txBox="1"/>
          <p:nvPr/>
        </p:nvSpPr>
        <p:spPr>
          <a:xfrm>
            <a:off x="674608" y="1944819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Wins and losses from last month…</a:t>
            </a:r>
          </a:p>
        </p:txBody>
      </p:sp>
      <p:sp>
        <p:nvSpPr>
          <p:cNvPr id="7" name="Rounded Rectangle 23">
            <a:extLst>
              <a:ext uri="{FF2B5EF4-FFF2-40B4-BE49-F238E27FC236}">
                <a16:creationId xmlns:a16="http://schemas.microsoft.com/office/drawing/2014/main" id="{830C147C-6EF6-4922-A101-E0D462CA487F}"/>
              </a:ext>
            </a:extLst>
          </p:cNvPr>
          <p:cNvSpPr/>
          <p:nvPr/>
        </p:nvSpPr>
        <p:spPr>
          <a:xfrm>
            <a:off x="559770" y="4637282"/>
            <a:ext cx="6839712" cy="2356954"/>
          </a:xfrm>
          <a:prstGeom prst="roundRect">
            <a:avLst/>
          </a:prstGeom>
          <a:noFill/>
          <a:ln w="28575">
            <a:solidFill>
              <a:schemeClr val="accent1">
                <a:alpha val="47451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ounded Rectangle 23">
            <a:extLst>
              <a:ext uri="{FF2B5EF4-FFF2-40B4-BE49-F238E27FC236}">
                <a16:creationId xmlns:a16="http://schemas.microsoft.com/office/drawing/2014/main" id="{2BBCB882-C3C2-49F6-87EF-394250BD6F13}"/>
              </a:ext>
            </a:extLst>
          </p:cNvPr>
          <p:cNvSpPr/>
          <p:nvPr/>
        </p:nvSpPr>
        <p:spPr>
          <a:xfrm>
            <a:off x="556353" y="7106169"/>
            <a:ext cx="3383312" cy="2343325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50F98A-EEF8-47DD-8FDD-2E131D66F4A0}"/>
              </a:ext>
            </a:extLst>
          </p:cNvPr>
          <p:cNvSpPr txBox="1"/>
          <p:nvPr/>
        </p:nvSpPr>
        <p:spPr>
          <a:xfrm>
            <a:off x="654996" y="5229251"/>
            <a:ext cx="67410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accent6"/>
                </a:solidFill>
              </a:rPr>
              <a:t>___________________________________________________________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C8A69E-0B4F-45FA-9086-2F8413174BF2}"/>
              </a:ext>
            </a:extLst>
          </p:cNvPr>
          <p:cNvSpPr txBox="1"/>
          <p:nvPr/>
        </p:nvSpPr>
        <p:spPr>
          <a:xfrm>
            <a:off x="692507" y="4672266"/>
            <a:ext cx="6084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Non-negotiables to be completed this month…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B44957-D5EF-49A7-AE57-B7860B3D28D9}"/>
              </a:ext>
            </a:extLst>
          </p:cNvPr>
          <p:cNvSpPr txBox="1"/>
          <p:nvPr/>
        </p:nvSpPr>
        <p:spPr>
          <a:xfrm>
            <a:off x="799727" y="7182736"/>
            <a:ext cx="2933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Dates and times to remember…</a:t>
            </a: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6E64569-2F96-4766-9D2F-C387F4493BEF}"/>
              </a:ext>
            </a:extLst>
          </p:cNvPr>
          <p:cNvSpPr/>
          <p:nvPr/>
        </p:nvSpPr>
        <p:spPr>
          <a:xfrm>
            <a:off x="4030821" y="7106169"/>
            <a:ext cx="3322920" cy="2379058"/>
          </a:xfrm>
          <a:prstGeom prst="roundRect">
            <a:avLst/>
          </a:prstGeom>
          <a:noFill/>
          <a:ln w="19050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C523C-8B04-424C-A0BC-9DEB54AFD168}"/>
              </a:ext>
            </a:extLst>
          </p:cNvPr>
          <p:cNvSpPr txBox="1"/>
          <p:nvPr/>
        </p:nvSpPr>
        <p:spPr>
          <a:xfrm>
            <a:off x="799726" y="7588572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18" name="Rounded Rectangle 23">
            <a:extLst>
              <a:ext uri="{FF2B5EF4-FFF2-40B4-BE49-F238E27FC236}">
                <a16:creationId xmlns:a16="http://schemas.microsoft.com/office/drawing/2014/main" id="{1760CED1-F4F8-4F66-BFBE-539D5ACAF2F2}"/>
              </a:ext>
            </a:extLst>
          </p:cNvPr>
          <p:cNvSpPr/>
          <p:nvPr/>
        </p:nvSpPr>
        <p:spPr>
          <a:xfrm>
            <a:off x="540162" y="3101465"/>
            <a:ext cx="6839712" cy="1384647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C3D893-5650-4DBA-B8FD-468B1AB66865}"/>
              </a:ext>
            </a:extLst>
          </p:cNvPr>
          <p:cNvSpPr txBox="1"/>
          <p:nvPr/>
        </p:nvSpPr>
        <p:spPr>
          <a:xfrm>
            <a:off x="674608" y="3113583"/>
            <a:ext cx="5987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My focus this month…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D3BC2B-B8E9-4B82-9D45-273EB2F48754}"/>
              </a:ext>
            </a:extLst>
          </p:cNvPr>
          <p:cNvSpPr txBox="1"/>
          <p:nvPr/>
        </p:nvSpPr>
        <p:spPr>
          <a:xfrm>
            <a:off x="692506" y="2258320"/>
            <a:ext cx="6687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9AD11D-E8EE-4836-BD6D-0B6CFBCFD892}"/>
              </a:ext>
            </a:extLst>
          </p:cNvPr>
          <p:cNvSpPr txBox="1"/>
          <p:nvPr/>
        </p:nvSpPr>
        <p:spPr>
          <a:xfrm>
            <a:off x="623060" y="3479435"/>
            <a:ext cx="66873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579E97-5E51-4114-B7E7-FCB6780EE0DC}"/>
              </a:ext>
            </a:extLst>
          </p:cNvPr>
          <p:cNvSpPr txBox="1"/>
          <p:nvPr/>
        </p:nvSpPr>
        <p:spPr>
          <a:xfrm>
            <a:off x="4184748" y="7213100"/>
            <a:ext cx="3322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Positive words to remind myself of this month…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BE1D98-051F-49D3-8C92-870E6138FDD0}"/>
              </a:ext>
            </a:extLst>
          </p:cNvPr>
          <p:cNvSpPr txBox="1"/>
          <p:nvPr/>
        </p:nvSpPr>
        <p:spPr>
          <a:xfrm>
            <a:off x="4217875" y="7622203"/>
            <a:ext cx="29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15" name="Picture 14" descr="Cheers Dude">
            <a:extLst>
              <a:ext uri="{FF2B5EF4-FFF2-40B4-BE49-F238E27FC236}">
                <a16:creationId xmlns:a16="http://schemas.microsoft.com/office/drawing/2014/main" id="{F60094F5-E618-4AA1-88E6-406C51A10D9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783" y="6501424"/>
            <a:ext cx="1234833" cy="1234833"/>
          </a:xfrm>
          <a:prstGeom prst="rect">
            <a:avLst/>
          </a:prstGeom>
        </p:spPr>
      </p:pic>
      <p:pic>
        <p:nvPicPr>
          <p:cNvPr id="17" name="Picture 16" descr="Singing Dude">
            <a:extLst>
              <a:ext uri="{FF2B5EF4-FFF2-40B4-BE49-F238E27FC236}">
                <a16:creationId xmlns:a16="http://schemas.microsoft.com/office/drawing/2014/main" id="{BCA5EF45-D711-4FB1-83E4-EDAAD4B0CEC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85205" y="8725481"/>
            <a:ext cx="1234833" cy="1234833"/>
          </a:xfrm>
          <a:prstGeom prst="rect">
            <a:avLst/>
          </a:prstGeom>
        </p:spPr>
      </p:pic>
      <p:pic>
        <p:nvPicPr>
          <p:cNvPr id="25" name="Picture 24" descr="Yes Dude">
            <a:extLst>
              <a:ext uri="{FF2B5EF4-FFF2-40B4-BE49-F238E27FC236}">
                <a16:creationId xmlns:a16="http://schemas.microsoft.com/office/drawing/2014/main" id="{BD569827-FA38-4B33-8A55-30B432AAEBB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96188" y="2598577"/>
            <a:ext cx="1234833" cy="123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71494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7370139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257878461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409302717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5B43B449-7A40-A14C-8FD4-2DA4F6149062}"/>
              </a:ext>
            </a:extLst>
          </p:cNvPr>
          <p:cNvSpPr txBox="1"/>
          <p:nvPr/>
        </p:nvSpPr>
        <p:spPr>
          <a:xfrm>
            <a:off x="637959" y="8428329"/>
            <a:ext cx="6644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68C323E-D258-4548-B540-4FE282F3CC14}"/>
              </a:ext>
            </a:extLst>
          </p:cNvPr>
          <p:cNvSpPr/>
          <p:nvPr/>
        </p:nvSpPr>
        <p:spPr>
          <a:xfrm>
            <a:off x="540163" y="8082681"/>
            <a:ext cx="6839711" cy="1354217"/>
          </a:xfrm>
          <a:prstGeom prst="roundRect">
            <a:avLst/>
          </a:prstGeom>
          <a:noFill/>
          <a:ln w="28575">
            <a:solidFill>
              <a:schemeClr val="accent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F4CE394-AF06-AD44-8A1F-FF6B4FA922B3}"/>
              </a:ext>
            </a:extLst>
          </p:cNvPr>
          <p:cNvSpPr txBox="1"/>
          <p:nvPr/>
        </p:nvSpPr>
        <p:spPr>
          <a:xfrm>
            <a:off x="704273" y="8102754"/>
            <a:ext cx="3335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One thing I excelled at today…</a:t>
            </a:r>
          </a:p>
        </p:txBody>
      </p:sp>
      <p:sp>
        <p:nvSpPr>
          <p:cNvPr id="39" name="Rounded Rectangle 26">
            <a:extLst>
              <a:ext uri="{FF2B5EF4-FFF2-40B4-BE49-F238E27FC236}">
                <a16:creationId xmlns:a16="http://schemas.microsoft.com/office/drawing/2014/main" id="{5556FAB3-9E15-475B-8405-F7B5D5B38A0A}"/>
              </a:ext>
            </a:extLst>
          </p:cNvPr>
          <p:cNvSpPr/>
          <p:nvPr/>
        </p:nvSpPr>
        <p:spPr>
          <a:xfrm>
            <a:off x="540163" y="614649"/>
            <a:ext cx="6768013" cy="1636457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711EAF-C8C9-401F-B9C8-65B47ED67537}"/>
              </a:ext>
            </a:extLst>
          </p:cNvPr>
          <p:cNvSpPr txBox="1"/>
          <p:nvPr/>
        </p:nvSpPr>
        <p:spPr>
          <a:xfrm>
            <a:off x="704274" y="629197"/>
            <a:ext cx="40732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Today’s focus…</a:t>
            </a:r>
          </a:p>
        </p:txBody>
      </p:sp>
      <p:sp>
        <p:nvSpPr>
          <p:cNvPr id="33" name="Rounded Rectangle 22">
            <a:extLst>
              <a:ext uri="{FF2B5EF4-FFF2-40B4-BE49-F238E27FC236}">
                <a16:creationId xmlns:a16="http://schemas.microsoft.com/office/drawing/2014/main" id="{1F5DE04B-9D7C-40E1-B404-EC16BA18E688}"/>
              </a:ext>
            </a:extLst>
          </p:cNvPr>
          <p:cNvSpPr/>
          <p:nvPr/>
        </p:nvSpPr>
        <p:spPr>
          <a:xfrm>
            <a:off x="4039653" y="2358847"/>
            <a:ext cx="3276332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01C35B-E9AE-401C-9C3F-1414506633FC}"/>
              </a:ext>
            </a:extLst>
          </p:cNvPr>
          <p:cNvSpPr txBox="1"/>
          <p:nvPr/>
        </p:nvSpPr>
        <p:spPr>
          <a:xfrm>
            <a:off x="4200461" y="2434089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Tasks</a:t>
            </a:r>
          </a:p>
        </p:txBody>
      </p:sp>
      <p:sp>
        <p:nvSpPr>
          <p:cNvPr id="46" name="Rounded Rectangle 23">
            <a:extLst>
              <a:ext uri="{FF2B5EF4-FFF2-40B4-BE49-F238E27FC236}">
                <a16:creationId xmlns:a16="http://schemas.microsoft.com/office/drawing/2014/main" id="{FE795C9C-52BB-4183-B090-454B2225EC97}"/>
              </a:ext>
            </a:extLst>
          </p:cNvPr>
          <p:cNvSpPr/>
          <p:nvPr/>
        </p:nvSpPr>
        <p:spPr>
          <a:xfrm>
            <a:off x="540163" y="2358848"/>
            <a:ext cx="3419856" cy="5616093"/>
          </a:xfrm>
          <a:prstGeom prst="round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05C3A02-CFF3-4FBE-AAFF-6C882AD5C583}"/>
              </a:ext>
            </a:extLst>
          </p:cNvPr>
          <p:cNvSpPr txBox="1"/>
          <p:nvPr/>
        </p:nvSpPr>
        <p:spPr>
          <a:xfrm>
            <a:off x="704273" y="2424146"/>
            <a:ext cx="315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Events/meetings/calls         Time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F83F547-94B2-4BB7-BB4A-AA877D17BE8F}"/>
              </a:ext>
            </a:extLst>
          </p:cNvPr>
          <p:cNvSpPr txBox="1"/>
          <p:nvPr/>
        </p:nvSpPr>
        <p:spPr>
          <a:xfrm>
            <a:off x="704274" y="2912488"/>
            <a:ext cx="31547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 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r>
              <a:rPr lang="en-US" dirty="0">
                <a:solidFill>
                  <a:schemeClr val="accent6"/>
                </a:solidFill>
              </a:rPr>
              <a:t>__________________   _______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08DF2B-0242-4387-9785-495277E27956}"/>
              </a:ext>
            </a:extLst>
          </p:cNvPr>
          <p:cNvSpPr txBox="1"/>
          <p:nvPr/>
        </p:nvSpPr>
        <p:spPr>
          <a:xfrm>
            <a:off x="4200461" y="2911680"/>
            <a:ext cx="29547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en-ZA" dirty="0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C66AEFF-36B2-4ED3-A0EC-528843BEF6BA}"/>
              </a:ext>
            </a:extLst>
          </p:cNvPr>
          <p:cNvSpPr txBox="1"/>
          <p:nvPr/>
        </p:nvSpPr>
        <p:spPr>
          <a:xfrm>
            <a:off x="637960" y="951521"/>
            <a:ext cx="6644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31" name="Picture 30" descr="Bicycle Dude">
            <a:extLst>
              <a:ext uri="{FF2B5EF4-FFF2-40B4-BE49-F238E27FC236}">
                <a16:creationId xmlns:a16="http://schemas.microsoft.com/office/drawing/2014/main" id="{882D825A-FEAC-49E3-BF0B-AC8A9B4E23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64660" y="8511687"/>
            <a:ext cx="1234833" cy="123483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E35FA15-7E3C-4D34-98C2-FB906F5321EA}"/>
              </a:ext>
            </a:extLst>
          </p:cNvPr>
          <p:cNvSpPr txBox="1"/>
          <p:nvPr/>
        </p:nvSpPr>
        <p:spPr>
          <a:xfrm>
            <a:off x="5802757" y="151138"/>
            <a:ext cx="2302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6"/>
                </a:solidFill>
              </a:rPr>
              <a:t>Date ____________</a:t>
            </a:r>
          </a:p>
        </p:txBody>
      </p:sp>
    </p:spTree>
    <p:extLst>
      <p:ext uri="{BB962C8B-B14F-4D97-AF65-F5344CB8AC3E}">
        <p14:creationId xmlns:p14="http://schemas.microsoft.com/office/powerpoint/2010/main" val="39049002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and yellow dark">
      <a:dk1>
        <a:srgbClr val="E36363"/>
      </a:dk1>
      <a:lt1>
        <a:sysClr val="window" lastClr="FFFFFF"/>
      </a:lt1>
      <a:dk2>
        <a:srgbClr val="E36363"/>
      </a:dk2>
      <a:lt2>
        <a:srgbClr val="FBEEC9"/>
      </a:lt2>
      <a:accent1>
        <a:srgbClr val="371188"/>
      </a:accent1>
      <a:accent2>
        <a:srgbClr val="6D28FF"/>
      </a:accent2>
      <a:accent3>
        <a:srgbClr val="FFD000"/>
      </a:accent3>
      <a:accent4>
        <a:srgbClr val="371188"/>
      </a:accent4>
      <a:accent5>
        <a:srgbClr val="6D28FF"/>
      </a:accent5>
      <a:accent6>
        <a:srgbClr val="000000"/>
      </a:accent6>
      <a:hlink>
        <a:srgbClr val="FFFFFF"/>
      </a:hlink>
      <a:folHlink>
        <a:srgbClr val="FFFFFF"/>
      </a:folHlink>
    </a:clrScheme>
    <a:fontScheme name="Bradley Lato">
      <a:majorFont>
        <a:latin typeface="Bradley Hand ITC"/>
        <a:ea typeface=""/>
        <a:cs typeface=""/>
      </a:majorFont>
      <a:minorFont>
        <a:latin typeface="La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1852</TotalTime>
  <Words>21449</Words>
  <Application>Microsoft Office PowerPoint</Application>
  <PresentationFormat>Custom</PresentationFormat>
  <Paragraphs>9329</Paragraphs>
  <Slides>378</Slides>
  <Notes>377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378</vt:i4>
      </vt:variant>
    </vt:vector>
  </HeadingPairs>
  <TitlesOfParts>
    <vt:vector size="384" baseType="lpstr">
      <vt:lpstr>Arial</vt:lpstr>
      <vt:lpstr>Calibri</vt:lpstr>
      <vt:lpstr>Bradley Hand ITC</vt:lpstr>
      <vt:lpstr>Courier New</vt:lpstr>
      <vt:lpstr>Lato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Alice Seba</dc:creator>
  <cp:lastModifiedBy>Heideli Loubser</cp:lastModifiedBy>
  <cp:revision>64</cp:revision>
  <cp:lastPrinted>2020-11-22T22:04:52Z</cp:lastPrinted>
  <dcterms:created xsi:type="dcterms:W3CDTF">2020-11-22T20:37:08Z</dcterms:created>
  <dcterms:modified xsi:type="dcterms:W3CDTF">2022-02-25T13:36:18Z</dcterms:modified>
</cp:coreProperties>
</file>