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804" r:id="rId1"/>
  </p:sldMasterIdLst>
  <p:notesMasterIdLst>
    <p:notesMasterId r:id="rId75"/>
  </p:notesMasterIdLst>
  <p:sldIdLst>
    <p:sldId id="402" r:id="rId2"/>
    <p:sldId id="258" r:id="rId3"/>
    <p:sldId id="259" r:id="rId4"/>
    <p:sldId id="403" r:id="rId5"/>
    <p:sldId id="404" r:id="rId6"/>
    <p:sldId id="405" r:id="rId7"/>
    <p:sldId id="406" r:id="rId8"/>
    <p:sldId id="407" r:id="rId9"/>
    <p:sldId id="408" r:id="rId10"/>
    <p:sldId id="409" r:id="rId11"/>
    <p:sldId id="410" r:id="rId12"/>
    <p:sldId id="411" r:id="rId13"/>
    <p:sldId id="412" r:id="rId14"/>
    <p:sldId id="413" r:id="rId15"/>
    <p:sldId id="414" r:id="rId16"/>
    <p:sldId id="415" r:id="rId17"/>
    <p:sldId id="416" r:id="rId18"/>
    <p:sldId id="417" r:id="rId19"/>
    <p:sldId id="418" r:id="rId20"/>
    <p:sldId id="419" r:id="rId21"/>
    <p:sldId id="420" r:id="rId22"/>
    <p:sldId id="421" r:id="rId23"/>
    <p:sldId id="422" r:id="rId24"/>
    <p:sldId id="423" r:id="rId25"/>
    <p:sldId id="424" r:id="rId26"/>
    <p:sldId id="425" r:id="rId27"/>
    <p:sldId id="426" r:id="rId28"/>
    <p:sldId id="427" r:id="rId29"/>
    <p:sldId id="428" r:id="rId30"/>
    <p:sldId id="429" r:id="rId31"/>
    <p:sldId id="430" r:id="rId32"/>
    <p:sldId id="431" r:id="rId33"/>
    <p:sldId id="432" r:id="rId34"/>
    <p:sldId id="433" r:id="rId35"/>
    <p:sldId id="434" r:id="rId36"/>
    <p:sldId id="435" r:id="rId37"/>
    <p:sldId id="436" r:id="rId38"/>
    <p:sldId id="437" r:id="rId39"/>
    <p:sldId id="438" r:id="rId40"/>
    <p:sldId id="439" r:id="rId41"/>
    <p:sldId id="440" r:id="rId42"/>
    <p:sldId id="441" r:id="rId43"/>
    <p:sldId id="442" r:id="rId44"/>
    <p:sldId id="443" r:id="rId45"/>
    <p:sldId id="444" r:id="rId46"/>
    <p:sldId id="445" r:id="rId47"/>
    <p:sldId id="446" r:id="rId48"/>
    <p:sldId id="447" r:id="rId49"/>
    <p:sldId id="448" r:id="rId50"/>
    <p:sldId id="449" r:id="rId51"/>
    <p:sldId id="450" r:id="rId52"/>
    <p:sldId id="451" r:id="rId53"/>
    <p:sldId id="452" r:id="rId54"/>
    <p:sldId id="453" r:id="rId55"/>
    <p:sldId id="454" r:id="rId56"/>
    <p:sldId id="455" r:id="rId57"/>
    <p:sldId id="456" r:id="rId58"/>
    <p:sldId id="457" r:id="rId59"/>
    <p:sldId id="458" r:id="rId60"/>
    <p:sldId id="459" r:id="rId61"/>
    <p:sldId id="460" r:id="rId62"/>
    <p:sldId id="461" r:id="rId63"/>
    <p:sldId id="462" r:id="rId64"/>
    <p:sldId id="463" r:id="rId65"/>
    <p:sldId id="464" r:id="rId66"/>
    <p:sldId id="465" r:id="rId67"/>
    <p:sldId id="466" r:id="rId68"/>
    <p:sldId id="467" r:id="rId69"/>
    <p:sldId id="468" r:id="rId70"/>
    <p:sldId id="469" r:id="rId71"/>
    <p:sldId id="470" r:id="rId72"/>
    <p:sldId id="471" r:id="rId73"/>
    <p:sldId id="472" r:id="rId74"/>
  </p:sldIdLst>
  <p:sldSz cx="7920038" cy="10080625"/>
  <p:notesSz cx="6858000" cy="9144000"/>
  <p:embeddedFontLst>
    <p:embeddedFont>
      <p:font typeface="Bradley Hand ITC" panose="03070402050302030203" pitchFamily="66" charset="0"/>
      <p:regular r:id="rId76"/>
    </p:embeddedFont>
    <p:embeddedFont>
      <p:font typeface="Calibri" panose="020F0502020204030204" pitchFamily="34" charset="0"/>
      <p:regular r:id="rId77"/>
      <p:bold r:id="rId78"/>
      <p:italic r:id="rId79"/>
      <p:boldItalic r:id="rId80"/>
    </p:embeddedFont>
    <p:embeddedFont>
      <p:font typeface="Segoe Print" panose="02000600000000000000" pitchFamily="2" charset="0"/>
      <p:regular r:id="rId81"/>
      <p:bold r:id="rId8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9"/>
  </p:normalViewPr>
  <p:slideViewPr>
    <p:cSldViewPr snapToGrid="0" snapToObjects="1">
      <p:cViewPr varScale="1">
        <p:scale>
          <a:sx n="53" d="100"/>
          <a:sy n="53" d="100"/>
        </p:scale>
        <p:origin x="251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font" Target="fonts/font4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5.fntdata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3.fntdata"/><Relationship Id="rId81" Type="http://schemas.openxmlformats.org/officeDocument/2006/relationships/font" Target="fonts/font6.fntdata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0C230-C026-3B43-AE64-3764D28E84B9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143000"/>
            <a:ext cx="2425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A7B8E-49C8-DC4A-9D98-43B2E028D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6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503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74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90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31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85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7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41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33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92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976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57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721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84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226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843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980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476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600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469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167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196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634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164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803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475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575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7134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351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385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209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708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17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93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2386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981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775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97728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33285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3961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67092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2036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700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204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4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7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4494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42437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432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384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9342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9834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387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3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5103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6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1715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0540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57008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7357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0153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6266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0700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552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072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8027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07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4501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3547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6652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02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96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08DD-35A4-4D45-A736-0E626F4A85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0005" y="1649770"/>
            <a:ext cx="5940029" cy="3509551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9D530D-E638-46FA-B50D-5E33253BF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0005" y="5294662"/>
            <a:ext cx="5940029" cy="2433817"/>
          </a:xfrm>
        </p:spPr>
        <p:txBody>
          <a:bodyPr/>
          <a:lstStyle>
            <a:lvl1pPr marL="0" indent="0" algn="ctr">
              <a:buNone/>
              <a:defRPr sz="1559"/>
            </a:lvl1pPr>
            <a:lvl2pPr marL="296997" indent="0" algn="ctr">
              <a:buNone/>
              <a:defRPr sz="1299"/>
            </a:lvl2pPr>
            <a:lvl3pPr marL="593994" indent="0" algn="ctr">
              <a:buNone/>
              <a:defRPr sz="1169"/>
            </a:lvl3pPr>
            <a:lvl4pPr marL="890991" indent="0" algn="ctr">
              <a:buNone/>
              <a:defRPr sz="1039"/>
            </a:lvl4pPr>
            <a:lvl5pPr marL="1187988" indent="0" algn="ctr">
              <a:buNone/>
              <a:defRPr sz="1039"/>
            </a:lvl5pPr>
            <a:lvl6pPr marL="1484986" indent="0" algn="ctr">
              <a:buNone/>
              <a:defRPr sz="1039"/>
            </a:lvl6pPr>
            <a:lvl7pPr marL="1781983" indent="0" algn="ctr">
              <a:buNone/>
              <a:defRPr sz="1039"/>
            </a:lvl7pPr>
            <a:lvl8pPr marL="2078980" indent="0" algn="ctr">
              <a:buNone/>
              <a:defRPr sz="1039"/>
            </a:lvl8pPr>
            <a:lvl9pPr marL="2375977" indent="0" algn="ctr">
              <a:buNone/>
              <a:defRPr sz="1039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CD7B2-3467-40C4-B0D7-EB73B296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E4721-83BD-4F78-8D8F-8F4864893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A5DDC-CADD-46E4-9C54-5BED21EA7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954C1-7975-4278-976D-C903FF4DF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C03EE0-A6A7-458C-8CDC-E816B05EF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06CC6-5283-458A-AC4F-56D1883CB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3CABF-73D1-4D5E-B787-43B444826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FDCEC-FCBD-4254-949F-CDE26A061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67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1F6F20-41F8-4E6F-AC81-2A497441F5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667777" y="536700"/>
            <a:ext cx="1707758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144A10-1172-46A1-91CC-EBC8D7DB6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4503" y="536700"/>
            <a:ext cx="5024274" cy="8542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56F5-A66A-4286-9E12-625A56E93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D56FC-7BC0-4AB8-9D33-A74961C4A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726E5-77D0-4684-A21C-C1E8CC13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31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80416-9A3C-4005-B3D1-3704D50E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9A853-0866-4876-B07D-3281F1B14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AE287-43C5-44BD-B58B-5D32A1B88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0BCAC-F4E7-457E-A67E-B84286E62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3834A-42F2-41F1-8E48-83865165F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8C0D5-210F-4B71-AB24-8DB08131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77" y="2513157"/>
            <a:ext cx="6831033" cy="4193259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D6D65-F258-462E-8C7C-98AAEF19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377" y="6746086"/>
            <a:ext cx="6831033" cy="2205136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1pPr>
            <a:lvl2pPr marL="296997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399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0991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4pPr>
            <a:lvl5pPr marL="1187988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5pPr>
            <a:lvl6pPr marL="1484986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6pPr>
            <a:lvl7pPr marL="17819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7pPr>
            <a:lvl8pPr marL="207898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8pPr>
            <a:lvl9pPr marL="2375977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F6949-4E43-44FD-8B5B-85155F451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A5EB3-661C-4C98-A218-C227065B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FB047-D4AC-47FA-811B-A0FB74F1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0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0E968-F2ED-4DA5-861C-8B063668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BBC4A-80DA-416D-84D3-60AEA9531D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4503" y="2683500"/>
            <a:ext cx="3366016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C5EA6E-1C3F-44E0-BDF3-6D321ED9E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09519" y="2683500"/>
            <a:ext cx="3366016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54CD1-0696-4C1B-B895-C827D66C1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9321A-6C69-42B9-A0F5-74285E3FA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43C2A-49B0-4EA2-BF66-E03590C3B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6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2D8CD-F689-415E-AF08-CD5B1979D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534" y="536701"/>
            <a:ext cx="6831033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3F4A8-67F0-4A96-AC81-D9EA3D720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535" y="2471154"/>
            <a:ext cx="3350547" cy="121107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986B5-17B4-4849-94FC-30230DFC57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5535" y="3682228"/>
            <a:ext cx="3350547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B37A8-3FAB-468B-8E58-24BA80CC2B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09519" y="2471154"/>
            <a:ext cx="3367048" cy="121107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36E7F2-A057-4537-BEA9-29513DFE14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09519" y="3682228"/>
            <a:ext cx="3367048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AEC655-9971-4913-BA61-A952356A7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0833C1-6DC7-4169-A532-E6755E55B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B6CE9-0DEB-49D7-A6EC-BBF88BE9C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8709-E7B7-4193-AEE0-A2AD2031B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52BD4F-EA00-4D52-B046-39F5B5E92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4277BC-0A55-47E4-ACCF-6C67FA457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9F502-0658-41AB-B4C0-8FAFCBBE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10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D9D207-9F85-4983-BE08-F705D82D5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286427-8FDA-4E47-A98E-F895958FB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B2B15-D26B-45F2-B0BC-3EDF48A9F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3EC03-9A81-4375-9F19-12041F4E8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535" y="672042"/>
            <a:ext cx="2554418" cy="2352146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CBF01-8894-4DB8-9673-4FA84D17E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7048" y="1451424"/>
            <a:ext cx="4009519" cy="7163777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48DA7-D258-41E6-9F13-C2DE403B5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5535" y="3024188"/>
            <a:ext cx="2554418" cy="5602681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B47AA-4D83-4CA4-A3E8-46B5342A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EA076-F791-476C-8581-03D8EC9C1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6E56C-A0E9-43D6-A8DE-204410146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8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FD25D-AA76-4426-B7AC-27A0D7199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535" y="672042"/>
            <a:ext cx="2554418" cy="2352146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75E020-4383-4E25-9A50-4FB67CC0C7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67048" y="1451424"/>
            <a:ext cx="4009519" cy="7163777"/>
          </a:xfrm>
        </p:spPr>
        <p:txBody>
          <a:bodyPr/>
          <a:lstStyle>
            <a:lvl1pPr marL="0" indent="0">
              <a:buNone/>
              <a:defRPr sz="2079"/>
            </a:lvl1pPr>
            <a:lvl2pPr marL="296997" indent="0">
              <a:buNone/>
              <a:defRPr sz="1819"/>
            </a:lvl2pPr>
            <a:lvl3pPr marL="593994" indent="0">
              <a:buNone/>
              <a:defRPr sz="1559"/>
            </a:lvl3pPr>
            <a:lvl4pPr marL="890991" indent="0">
              <a:buNone/>
              <a:defRPr sz="1299"/>
            </a:lvl4pPr>
            <a:lvl5pPr marL="1187988" indent="0">
              <a:buNone/>
              <a:defRPr sz="1299"/>
            </a:lvl5pPr>
            <a:lvl6pPr marL="1484986" indent="0">
              <a:buNone/>
              <a:defRPr sz="1299"/>
            </a:lvl6pPr>
            <a:lvl7pPr marL="1781983" indent="0">
              <a:buNone/>
              <a:defRPr sz="1299"/>
            </a:lvl7pPr>
            <a:lvl8pPr marL="2078980" indent="0">
              <a:buNone/>
              <a:defRPr sz="1299"/>
            </a:lvl8pPr>
            <a:lvl9pPr marL="2375977" indent="0">
              <a:buNone/>
              <a:defRPr sz="1299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BDD275-300C-4D4C-82DF-C2EFFB0871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5535" y="3024188"/>
            <a:ext cx="2554418" cy="5602681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0F66AE-B471-4019-B93D-968E36A56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7F8A5-A1EE-4D55-8047-27E94DA0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A6E84-EE8D-40B8-B848-45B733FB0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8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8CB864-3D51-4712-9482-1740BB59E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03" y="536701"/>
            <a:ext cx="6831033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9DD89-F370-4E06-A83E-09BD4B4DE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4503" y="2683500"/>
            <a:ext cx="6831033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AEED3-0962-4203-8DEA-996EEF16A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4502" y="9343247"/>
            <a:ext cx="1782009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79F80-F3E0-1344-992A-4ECB078DD23A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8F89B-1794-4C7E-8234-6F14F6B6D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23513" y="9343247"/>
            <a:ext cx="2673013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B287D-2D10-4FC7-8FFC-178EF67C8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93527" y="9343247"/>
            <a:ext cx="1782009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5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593994" rtl="0" eaLnBrk="1" latinLnBrk="0" hangingPunct="1">
        <a:lnSpc>
          <a:spcPct val="90000"/>
        </a:lnSpc>
        <a:spcBef>
          <a:spcPct val="0"/>
        </a:spcBef>
        <a:buNone/>
        <a:defRPr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499" indent="-148499" algn="l" defTabSz="593994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49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90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487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484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481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478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47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97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94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91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88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986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983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980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977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377C655C-5956-4204-9A7F-5C61DC320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02"/>
            <a:ext cx="7920038" cy="1005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13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To jump over centuries in one step is impossible. ―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Dejan</a:t>
            </a:r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Stojanovic</a:t>
            </a:r>
            <a:endParaRPr lang="en-US" dirty="0">
              <a:solidFill>
                <a:schemeClr val="tx2"/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482047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823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975094" y="572145"/>
            <a:ext cx="5915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never dreamed about success. I worked for it. — Estée Lauder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40670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17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993879" y="584104"/>
            <a:ext cx="5878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never dreamed about success. I worked for it. — Estée Lauder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81387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66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711775" y="611672"/>
            <a:ext cx="637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It's the faith that makes you stronger. The only way you get there is one step at a time. - Jordin Sparks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1627340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23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358931" y="571067"/>
            <a:ext cx="714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will persist. I will always take another step. If that is of no avail I will take another, and yet another. -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Og</a:t>
            </a:r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Mandino</a:t>
            </a:r>
            <a:endParaRPr lang="en-US" dirty="0">
              <a:solidFill>
                <a:schemeClr val="tx2"/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905003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776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Keep walking the walk, one step at a time. - Joyce Meyer.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406751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54196" y="323298"/>
            <a:ext cx="65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It is better to take many small steps in the right direction than to make a great leap forward only to stumble backward. - Chinese proverb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229102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39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500383" y="843226"/>
            <a:ext cx="6839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Big things have small beginnings. - Michael Fassbender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53181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533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808874" y="611759"/>
            <a:ext cx="6248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Take one step at a time and don't settle for less. Just continue to climb. - Amanda Bradley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42898034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373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128088" y="351853"/>
            <a:ext cx="5609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Leaps look good in the movies, but in fact, success is mostly about finding a path and walking it one step at a time. - Seth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142625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0874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006028" y="611863"/>
            <a:ext cx="5853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Get a good idea and stay with it. Dog it, and work at it until it’s done right. - Walt Disney.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7919521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695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41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597764" y="816230"/>
            <a:ext cx="666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Mile by mile one hits the milestone. - Amit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Kalantri</a:t>
            </a:r>
            <a:endParaRPr lang="en-US" dirty="0">
              <a:solidFill>
                <a:schemeClr val="tx2"/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4788502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110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Setting goals is the first step in turning the invisible into the visible. - Tony Robbins.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1835788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8445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006028" y="572145"/>
            <a:ext cx="5853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The man who removes the mountain begins by carrying away small stones. - Chinese proverb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8731913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751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One step at a time. There's no need to rush. It's like learning to fly. - Jordin Sparks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4621066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1387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Keep a little fire burning; however small, however hidden. - Cormac McCarthy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6682304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23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867172" y="618215"/>
            <a:ext cx="6131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Nobody has the power to take two steps together, you can make only one step at a time. ― Osho.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5531159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Small is not just a stepping-stone... a great destination itself. - Jason Fried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41593356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139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You can break that big plan into small steps. - Indira Gandhi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40874130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8979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975094" y="568537"/>
            <a:ext cx="5915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You don't have to see the whole staircase, just take the first step. - Martin Luther King, Jr.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6137934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835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337105"/>
            <a:ext cx="5354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God is calling you to change the world one life at a time and one step at a time. Begin today where you are. - Dillon Burroughs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54095" y="1229268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0259263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1501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351853"/>
            <a:ext cx="5354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Just to have a goal and work towards it step by step until you reach it is always a great feeling. -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Vilborg</a:t>
            </a:r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 Arna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Gissurardóttir</a:t>
            </a:r>
            <a:endParaRPr lang="en-US" dirty="0">
              <a:solidFill>
                <a:schemeClr val="tx2"/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6687795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82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307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We progress a step farther, in each tick of the clock. ― Ronnie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Cornelisz</a:t>
            </a:r>
            <a:endParaRPr lang="en-US" dirty="0">
              <a:solidFill>
                <a:schemeClr val="tx2"/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41942412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9260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656474" y="343476"/>
            <a:ext cx="6552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All that matters is that you are pushing yourself and challenging yourself and trying to finish... get out of your comfort zone. - Anthony Chapman.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1959934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1345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884411" y="569158"/>
            <a:ext cx="6097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A 10,000-mile walk, begins with a single step and continues one step at a time. - Rickson Gracie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2447749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7602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456562" y="611863"/>
            <a:ext cx="495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The journey of a thousand miles begins with one step. - Lao Tzu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54088861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6261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513100" y="862621"/>
            <a:ext cx="6839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Little by little, one walks far. - Emily Anne Schumann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12492251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65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465388" y="584104"/>
            <a:ext cx="683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Make a walk in such a way that everyone learns many things from your each step! ― Mehmet Murat </a:t>
            </a:r>
            <a:r>
              <a:rPr lang="en-US" dirty="0" err="1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İldan</a:t>
            </a:r>
            <a:endParaRPr lang="en-US" dirty="0">
              <a:solidFill>
                <a:schemeClr val="tx2"/>
              </a:solidFill>
              <a:latin typeface="+mj-lt"/>
              <a:cs typeface="Cavolini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1719365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Real change, enduring change, happens one step at a time. – Ruth Bader Ginsburg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4651543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74729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567226" y="848016"/>
            <a:ext cx="666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I’ll make my own way one step at a time. – Unknown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13911385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2452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157217" y="848016"/>
            <a:ext cx="5551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One step at a time is good walking. ― Proverb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9321492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506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One step at a time. One day at a time. One hour at a time. – Unknown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2901877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2780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577964" y="829783"/>
            <a:ext cx="666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One step is better than no steps. ― Rebecca Brockway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98677716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9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4004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224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Life is like walking - you take one step at a time. ― Taylor Swift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9505666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91365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Take one step at a time, there’s no need to rush. ― Jordin Sparks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21635003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046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2842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One may walk over the highest mountain one step at a time. - John Wanamaker.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thought for today…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Steps taken towards new habits…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Today, I was challenged by…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things from today…</a:t>
            </a:r>
          </a:p>
        </p:txBody>
      </p:sp>
    </p:spTree>
    <p:extLst>
      <p:ext uri="{BB962C8B-B14F-4D97-AF65-F5344CB8AC3E}">
        <p14:creationId xmlns:p14="http://schemas.microsoft.com/office/powerpoint/2010/main" val="339866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791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ink and blu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3A34D1"/>
      </a:accent1>
      <a:accent2>
        <a:srgbClr val="FD4BA2"/>
      </a:accent2>
      <a:accent3>
        <a:srgbClr val="FFC0DE"/>
      </a:accent3>
      <a:accent4>
        <a:srgbClr val="000000"/>
      </a:accent4>
      <a:accent5>
        <a:srgbClr val="3A34D1"/>
      </a:accent5>
      <a:accent6>
        <a:srgbClr val="FD4BA2"/>
      </a:accent6>
      <a:hlink>
        <a:srgbClr val="FFC0DE"/>
      </a:hlink>
      <a:folHlink>
        <a:srgbClr val="FFFFFF"/>
      </a:folHlink>
    </a:clrScheme>
    <a:fontScheme name="beautiful">
      <a:majorFont>
        <a:latin typeface="Segoe Print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4090</TotalTime>
  <Words>3972</Words>
  <Application>Microsoft Office PowerPoint</Application>
  <PresentationFormat>Custom</PresentationFormat>
  <Paragraphs>2484</Paragraphs>
  <Slides>73</Slides>
  <Notes>72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9" baseType="lpstr">
      <vt:lpstr>Arial</vt:lpstr>
      <vt:lpstr>Calibri</vt:lpstr>
      <vt:lpstr>American Typewriter</vt:lpstr>
      <vt:lpstr>Bradley Hand ITC</vt:lpstr>
      <vt:lpstr>Segoe Print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Seba</dc:creator>
  <cp:lastModifiedBy>Heideli Loubser</cp:lastModifiedBy>
  <cp:revision>78</cp:revision>
  <cp:lastPrinted>2020-11-22T22:04:52Z</cp:lastPrinted>
  <dcterms:created xsi:type="dcterms:W3CDTF">2020-11-22T20:37:08Z</dcterms:created>
  <dcterms:modified xsi:type="dcterms:W3CDTF">2022-02-25T10:01:01Z</dcterms:modified>
</cp:coreProperties>
</file>