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80"/>
  </p:notesMasterIdLst>
  <p:sldIdLst>
    <p:sldId id="258" r:id="rId2"/>
    <p:sldId id="257" r:id="rId3"/>
    <p:sldId id="695" r:id="rId4"/>
    <p:sldId id="696" r:id="rId5"/>
    <p:sldId id="697" r:id="rId6"/>
    <p:sldId id="698" r:id="rId7"/>
    <p:sldId id="699" r:id="rId8"/>
    <p:sldId id="700" r:id="rId9"/>
    <p:sldId id="701" r:id="rId10"/>
    <p:sldId id="702" r:id="rId11"/>
    <p:sldId id="703" r:id="rId12"/>
    <p:sldId id="704" r:id="rId13"/>
    <p:sldId id="705" r:id="rId14"/>
    <p:sldId id="706" r:id="rId15"/>
    <p:sldId id="707" r:id="rId16"/>
    <p:sldId id="708" r:id="rId17"/>
    <p:sldId id="709" r:id="rId18"/>
    <p:sldId id="710" r:id="rId19"/>
    <p:sldId id="711" r:id="rId20"/>
    <p:sldId id="712" r:id="rId21"/>
    <p:sldId id="713" r:id="rId22"/>
    <p:sldId id="714" r:id="rId23"/>
    <p:sldId id="715" r:id="rId24"/>
    <p:sldId id="716" r:id="rId25"/>
    <p:sldId id="717" r:id="rId26"/>
    <p:sldId id="718" r:id="rId27"/>
    <p:sldId id="719" r:id="rId28"/>
    <p:sldId id="720" r:id="rId29"/>
    <p:sldId id="721" r:id="rId30"/>
    <p:sldId id="722" r:id="rId31"/>
    <p:sldId id="723" r:id="rId32"/>
    <p:sldId id="724" r:id="rId33"/>
    <p:sldId id="725" r:id="rId34"/>
    <p:sldId id="684" r:id="rId35"/>
    <p:sldId id="726" r:id="rId36"/>
    <p:sldId id="727" r:id="rId37"/>
    <p:sldId id="728" r:id="rId38"/>
    <p:sldId id="729" r:id="rId39"/>
    <p:sldId id="730" r:id="rId40"/>
    <p:sldId id="731" r:id="rId41"/>
    <p:sldId id="732" r:id="rId42"/>
    <p:sldId id="733" r:id="rId43"/>
    <p:sldId id="734" r:id="rId44"/>
    <p:sldId id="735" r:id="rId45"/>
    <p:sldId id="736" r:id="rId46"/>
    <p:sldId id="737" r:id="rId47"/>
    <p:sldId id="738" r:id="rId48"/>
    <p:sldId id="739" r:id="rId49"/>
    <p:sldId id="740" r:id="rId50"/>
    <p:sldId id="741" r:id="rId51"/>
    <p:sldId id="742" r:id="rId52"/>
    <p:sldId id="743" r:id="rId53"/>
    <p:sldId id="744" r:id="rId54"/>
    <p:sldId id="745" r:id="rId55"/>
    <p:sldId id="746" r:id="rId56"/>
    <p:sldId id="747" r:id="rId57"/>
    <p:sldId id="748" r:id="rId58"/>
    <p:sldId id="749" r:id="rId59"/>
    <p:sldId id="750" r:id="rId60"/>
    <p:sldId id="751" r:id="rId61"/>
    <p:sldId id="752" r:id="rId62"/>
    <p:sldId id="753" r:id="rId63"/>
    <p:sldId id="685" r:id="rId64"/>
    <p:sldId id="754" r:id="rId65"/>
    <p:sldId id="755" r:id="rId66"/>
    <p:sldId id="756" r:id="rId67"/>
    <p:sldId id="757" r:id="rId68"/>
    <p:sldId id="758" r:id="rId69"/>
    <p:sldId id="759" r:id="rId70"/>
    <p:sldId id="760" r:id="rId71"/>
    <p:sldId id="761" r:id="rId72"/>
    <p:sldId id="762" r:id="rId73"/>
    <p:sldId id="763" r:id="rId74"/>
    <p:sldId id="764" r:id="rId75"/>
    <p:sldId id="765" r:id="rId76"/>
    <p:sldId id="766" r:id="rId77"/>
    <p:sldId id="767" r:id="rId78"/>
    <p:sldId id="768" r:id="rId79"/>
    <p:sldId id="769" r:id="rId80"/>
    <p:sldId id="770" r:id="rId81"/>
    <p:sldId id="771" r:id="rId82"/>
    <p:sldId id="772" r:id="rId83"/>
    <p:sldId id="773" r:id="rId84"/>
    <p:sldId id="774" r:id="rId85"/>
    <p:sldId id="775" r:id="rId86"/>
    <p:sldId id="776" r:id="rId87"/>
    <p:sldId id="777" r:id="rId88"/>
    <p:sldId id="778" r:id="rId89"/>
    <p:sldId id="779" r:id="rId90"/>
    <p:sldId id="780" r:id="rId91"/>
    <p:sldId id="781" r:id="rId92"/>
    <p:sldId id="782" r:id="rId93"/>
    <p:sldId id="783" r:id="rId94"/>
    <p:sldId id="784" r:id="rId95"/>
    <p:sldId id="686" r:id="rId96"/>
    <p:sldId id="785" r:id="rId97"/>
    <p:sldId id="786" r:id="rId98"/>
    <p:sldId id="787" r:id="rId99"/>
    <p:sldId id="788" r:id="rId100"/>
    <p:sldId id="789" r:id="rId101"/>
    <p:sldId id="790" r:id="rId102"/>
    <p:sldId id="791" r:id="rId103"/>
    <p:sldId id="792" r:id="rId104"/>
    <p:sldId id="793" r:id="rId105"/>
    <p:sldId id="794" r:id="rId106"/>
    <p:sldId id="795" r:id="rId107"/>
    <p:sldId id="796" r:id="rId108"/>
    <p:sldId id="797" r:id="rId109"/>
    <p:sldId id="798" r:id="rId110"/>
    <p:sldId id="799" r:id="rId111"/>
    <p:sldId id="800" r:id="rId112"/>
    <p:sldId id="801" r:id="rId113"/>
    <p:sldId id="802" r:id="rId114"/>
    <p:sldId id="803" r:id="rId115"/>
    <p:sldId id="804" r:id="rId116"/>
    <p:sldId id="805" r:id="rId117"/>
    <p:sldId id="806" r:id="rId118"/>
    <p:sldId id="807" r:id="rId119"/>
    <p:sldId id="808" r:id="rId120"/>
    <p:sldId id="809" r:id="rId121"/>
    <p:sldId id="810" r:id="rId122"/>
    <p:sldId id="811" r:id="rId123"/>
    <p:sldId id="812" r:id="rId124"/>
    <p:sldId id="813" r:id="rId125"/>
    <p:sldId id="814" r:id="rId126"/>
    <p:sldId id="687" r:id="rId127"/>
    <p:sldId id="815" r:id="rId128"/>
    <p:sldId id="816" r:id="rId129"/>
    <p:sldId id="817" r:id="rId130"/>
    <p:sldId id="818" r:id="rId131"/>
    <p:sldId id="819" r:id="rId132"/>
    <p:sldId id="820" r:id="rId133"/>
    <p:sldId id="821" r:id="rId134"/>
    <p:sldId id="822" r:id="rId135"/>
    <p:sldId id="823" r:id="rId136"/>
    <p:sldId id="824" r:id="rId137"/>
    <p:sldId id="825" r:id="rId138"/>
    <p:sldId id="826" r:id="rId139"/>
    <p:sldId id="827" r:id="rId140"/>
    <p:sldId id="828" r:id="rId141"/>
    <p:sldId id="829" r:id="rId142"/>
    <p:sldId id="830" r:id="rId143"/>
    <p:sldId id="831" r:id="rId144"/>
    <p:sldId id="832" r:id="rId145"/>
    <p:sldId id="833" r:id="rId146"/>
    <p:sldId id="834" r:id="rId147"/>
    <p:sldId id="835" r:id="rId148"/>
    <p:sldId id="836" r:id="rId149"/>
    <p:sldId id="837" r:id="rId150"/>
    <p:sldId id="838" r:id="rId151"/>
    <p:sldId id="839" r:id="rId152"/>
    <p:sldId id="840" r:id="rId153"/>
    <p:sldId id="841" r:id="rId154"/>
    <p:sldId id="842" r:id="rId155"/>
    <p:sldId id="843" r:id="rId156"/>
    <p:sldId id="844" r:id="rId157"/>
    <p:sldId id="845" r:id="rId158"/>
    <p:sldId id="688" r:id="rId159"/>
    <p:sldId id="846" r:id="rId160"/>
    <p:sldId id="847" r:id="rId161"/>
    <p:sldId id="848" r:id="rId162"/>
    <p:sldId id="849" r:id="rId163"/>
    <p:sldId id="850" r:id="rId164"/>
    <p:sldId id="851" r:id="rId165"/>
    <p:sldId id="852" r:id="rId166"/>
    <p:sldId id="853" r:id="rId167"/>
    <p:sldId id="854" r:id="rId168"/>
    <p:sldId id="855" r:id="rId169"/>
    <p:sldId id="856" r:id="rId170"/>
    <p:sldId id="857" r:id="rId171"/>
    <p:sldId id="858" r:id="rId172"/>
    <p:sldId id="859" r:id="rId173"/>
    <p:sldId id="860" r:id="rId174"/>
    <p:sldId id="861" r:id="rId175"/>
    <p:sldId id="862" r:id="rId176"/>
    <p:sldId id="863" r:id="rId177"/>
    <p:sldId id="864" r:id="rId178"/>
    <p:sldId id="865" r:id="rId179"/>
    <p:sldId id="866" r:id="rId180"/>
    <p:sldId id="867" r:id="rId181"/>
    <p:sldId id="868" r:id="rId182"/>
    <p:sldId id="869" r:id="rId183"/>
    <p:sldId id="870" r:id="rId184"/>
    <p:sldId id="871" r:id="rId185"/>
    <p:sldId id="872" r:id="rId186"/>
    <p:sldId id="873" r:id="rId187"/>
    <p:sldId id="874" r:id="rId188"/>
    <p:sldId id="875" r:id="rId189"/>
    <p:sldId id="689" r:id="rId190"/>
    <p:sldId id="876" r:id="rId191"/>
    <p:sldId id="877" r:id="rId192"/>
    <p:sldId id="878" r:id="rId193"/>
    <p:sldId id="879" r:id="rId194"/>
    <p:sldId id="880" r:id="rId195"/>
    <p:sldId id="881" r:id="rId196"/>
    <p:sldId id="882" r:id="rId197"/>
    <p:sldId id="883" r:id="rId198"/>
    <p:sldId id="884" r:id="rId199"/>
    <p:sldId id="885" r:id="rId200"/>
    <p:sldId id="886" r:id="rId201"/>
    <p:sldId id="887" r:id="rId202"/>
    <p:sldId id="888" r:id="rId203"/>
    <p:sldId id="889" r:id="rId204"/>
    <p:sldId id="890" r:id="rId205"/>
    <p:sldId id="891" r:id="rId206"/>
    <p:sldId id="892" r:id="rId207"/>
    <p:sldId id="893" r:id="rId208"/>
    <p:sldId id="894" r:id="rId209"/>
    <p:sldId id="895" r:id="rId210"/>
    <p:sldId id="896" r:id="rId211"/>
    <p:sldId id="897" r:id="rId212"/>
    <p:sldId id="898" r:id="rId213"/>
    <p:sldId id="899" r:id="rId214"/>
    <p:sldId id="900" r:id="rId215"/>
    <p:sldId id="901" r:id="rId216"/>
    <p:sldId id="902" r:id="rId217"/>
    <p:sldId id="903" r:id="rId218"/>
    <p:sldId id="904" r:id="rId219"/>
    <p:sldId id="905" r:id="rId220"/>
    <p:sldId id="906" r:id="rId221"/>
    <p:sldId id="690" r:id="rId222"/>
    <p:sldId id="907" r:id="rId223"/>
    <p:sldId id="908" r:id="rId224"/>
    <p:sldId id="909" r:id="rId225"/>
    <p:sldId id="910" r:id="rId226"/>
    <p:sldId id="911" r:id="rId227"/>
    <p:sldId id="912" r:id="rId228"/>
    <p:sldId id="913" r:id="rId229"/>
    <p:sldId id="914" r:id="rId230"/>
    <p:sldId id="915" r:id="rId231"/>
    <p:sldId id="916" r:id="rId232"/>
    <p:sldId id="917" r:id="rId233"/>
    <p:sldId id="918" r:id="rId234"/>
    <p:sldId id="919" r:id="rId235"/>
    <p:sldId id="920" r:id="rId236"/>
    <p:sldId id="921" r:id="rId237"/>
    <p:sldId id="922" r:id="rId238"/>
    <p:sldId id="923" r:id="rId239"/>
    <p:sldId id="924" r:id="rId240"/>
    <p:sldId id="925" r:id="rId241"/>
    <p:sldId id="926" r:id="rId242"/>
    <p:sldId id="927" r:id="rId243"/>
    <p:sldId id="928" r:id="rId244"/>
    <p:sldId id="929" r:id="rId245"/>
    <p:sldId id="930" r:id="rId246"/>
    <p:sldId id="931" r:id="rId247"/>
    <p:sldId id="932" r:id="rId248"/>
    <p:sldId id="933" r:id="rId249"/>
    <p:sldId id="934" r:id="rId250"/>
    <p:sldId id="935" r:id="rId251"/>
    <p:sldId id="936" r:id="rId252"/>
    <p:sldId id="937" r:id="rId253"/>
    <p:sldId id="691" r:id="rId254"/>
    <p:sldId id="938" r:id="rId255"/>
    <p:sldId id="939" r:id="rId256"/>
    <p:sldId id="940" r:id="rId257"/>
    <p:sldId id="941" r:id="rId258"/>
    <p:sldId id="942" r:id="rId259"/>
    <p:sldId id="943" r:id="rId260"/>
    <p:sldId id="944" r:id="rId261"/>
    <p:sldId id="945" r:id="rId262"/>
    <p:sldId id="946" r:id="rId263"/>
    <p:sldId id="947" r:id="rId264"/>
    <p:sldId id="948" r:id="rId265"/>
    <p:sldId id="949" r:id="rId266"/>
    <p:sldId id="950" r:id="rId267"/>
    <p:sldId id="951" r:id="rId268"/>
    <p:sldId id="952" r:id="rId269"/>
    <p:sldId id="953" r:id="rId270"/>
    <p:sldId id="954" r:id="rId271"/>
    <p:sldId id="955" r:id="rId272"/>
    <p:sldId id="956" r:id="rId273"/>
    <p:sldId id="957" r:id="rId274"/>
    <p:sldId id="958" r:id="rId275"/>
    <p:sldId id="959" r:id="rId276"/>
    <p:sldId id="960" r:id="rId277"/>
    <p:sldId id="961" r:id="rId278"/>
    <p:sldId id="962" r:id="rId279"/>
    <p:sldId id="963" r:id="rId280"/>
    <p:sldId id="964" r:id="rId281"/>
    <p:sldId id="965" r:id="rId282"/>
    <p:sldId id="966" r:id="rId283"/>
    <p:sldId id="967" r:id="rId284"/>
    <p:sldId id="693" r:id="rId285"/>
    <p:sldId id="968" r:id="rId286"/>
    <p:sldId id="969" r:id="rId287"/>
    <p:sldId id="970" r:id="rId288"/>
    <p:sldId id="971" r:id="rId289"/>
    <p:sldId id="972" r:id="rId290"/>
    <p:sldId id="973" r:id="rId291"/>
    <p:sldId id="974" r:id="rId292"/>
    <p:sldId id="975" r:id="rId293"/>
    <p:sldId id="976" r:id="rId294"/>
    <p:sldId id="977" r:id="rId295"/>
    <p:sldId id="978" r:id="rId296"/>
    <p:sldId id="979" r:id="rId297"/>
    <p:sldId id="980" r:id="rId298"/>
    <p:sldId id="981" r:id="rId299"/>
    <p:sldId id="982" r:id="rId300"/>
    <p:sldId id="983" r:id="rId301"/>
    <p:sldId id="984" r:id="rId302"/>
    <p:sldId id="985" r:id="rId303"/>
    <p:sldId id="986" r:id="rId304"/>
    <p:sldId id="987" r:id="rId305"/>
    <p:sldId id="988" r:id="rId306"/>
    <p:sldId id="989" r:id="rId307"/>
    <p:sldId id="990" r:id="rId308"/>
    <p:sldId id="991" r:id="rId309"/>
    <p:sldId id="992" r:id="rId310"/>
    <p:sldId id="993" r:id="rId311"/>
    <p:sldId id="994" r:id="rId312"/>
    <p:sldId id="995" r:id="rId313"/>
    <p:sldId id="996" r:id="rId314"/>
    <p:sldId id="997" r:id="rId315"/>
    <p:sldId id="998" r:id="rId316"/>
    <p:sldId id="694" r:id="rId317"/>
    <p:sldId id="999" r:id="rId318"/>
    <p:sldId id="1000" r:id="rId319"/>
    <p:sldId id="1001" r:id="rId320"/>
    <p:sldId id="1002" r:id="rId321"/>
    <p:sldId id="1003" r:id="rId322"/>
    <p:sldId id="1004" r:id="rId323"/>
    <p:sldId id="1005" r:id="rId324"/>
    <p:sldId id="1006" r:id="rId325"/>
    <p:sldId id="1007" r:id="rId326"/>
    <p:sldId id="1008" r:id="rId327"/>
    <p:sldId id="1009" r:id="rId328"/>
    <p:sldId id="1010" r:id="rId329"/>
    <p:sldId id="1011" r:id="rId330"/>
    <p:sldId id="1012" r:id="rId331"/>
    <p:sldId id="1013" r:id="rId332"/>
    <p:sldId id="1014" r:id="rId333"/>
    <p:sldId id="1015" r:id="rId334"/>
    <p:sldId id="1016" r:id="rId335"/>
    <p:sldId id="1017" r:id="rId336"/>
    <p:sldId id="1018" r:id="rId337"/>
    <p:sldId id="1019" r:id="rId338"/>
    <p:sldId id="1020" r:id="rId339"/>
    <p:sldId id="1021" r:id="rId340"/>
    <p:sldId id="1022" r:id="rId341"/>
    <p:sldId id="1023" r:id="rId342"/>
    <p:sldId id="1024" r:id="rId343"/>
    <p:sldId id="1025" r:id="rId344"/>
    <p:sldId id="1026" r:id="rId345"/>
    <p:sldId id="1027" r:id="rId346"/>
    <p:sldId id="1028" r:id="rId347"/>
    <p:sldId id="692" r:id="rId348"/>
    <p:sldId id="1029" r:id="rId349"/>
    <p:sldId id="1030" r:id="rId350"/>
    <p:sldId id="1031" r:id="rId351"/>
    <p:sldId id="1032" r:id="rId352"/>
    <p:sldId id="1033" r:id="rId353"/>
    <p:sldId id="1034" r:id="rId354"/>
    <p:sldId id="1035" r:id="rId355"/>
    <p:sldId id="1036" r:id="rId356"/>
    <p:sldId id="1037" r:id="rId357"/>
    <p:sldId id="1038" r:id="rId358"/>
    <p:sldId id="1039" r:id="rId359"/>
    <p:sldId id="1040" r:id="rId360"/>
    <p:sldId id="1041" r:id="rId361"/>
    <p:sldId id="1042" r:id="rId362"/>
    <p:sldId id="1043" r:id="rId363"/>
    <p:sldId id="1044" r:id="rId364"/>
    <p:sldId id="1045" r:id="rId365"/>
    <p:sldId id="1046" r:id="rId366"/>
    <p:sldId id="1047" r:id="rId367"/>
    <p:sldId id="1048" r:id="rId368"/>
    <p:sldId id="1049" r:id="rId369"/>
    <p:sldId id="1050" r:id="rId370"/>
    <p:sldId id="1051" r:id="rId371"/>
    <p:sldId id="1052" r:id="rId372"/>
    <p:sldId id="1053" r:id="rId373"/>
    <p:sldId id="1054" r:id="rId374"/>
    <p:sldId id="1055" r:id="rId375"/>
    <p:sldId id="1056" r:id="rId376"/>
    <p:sldId id="1057" r:id="rId377"/>
    <p:sldId id="1058" r:id="rId378"/>
    <p:sldId id="683" r:id="rId379"/>
  </p:sldIdLst>
  <p:sldSz cx="7920038" cy="10080625"/>
  <p:notesSz cx="6858000" cy="9144000"/>
  <p:embeddedFontLst>
    <p:embeddedFont>
      <p:font typeface="Calibri" panose="020F0502020204030204" pitchFamily="34" charset="0"/>
      <p:regular r:id="rId381"/>
      <p:bold r:id="rId382"/>
      <p:italic r:id="rId383"/>
      <p:boldItalic r:id="rId384"/>
    </p:embeddedFont>
    <p:embeddedFont>
      <p:font typeface="Cavolini" panose="03000502040302020204" pitchFamily="66" charset="0"/>
      <p:regular r:id="rId385"/>
      <p:bold r:id="rId386"/>
      <p:italic r:id="rId387"/>
      <p:boldItalic r:id="rId38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ADF"/>
    <a:srgbClr val="00B0F0"/>
    <a:srgbClr val="00467A"/>
    <a:srgbClr val="007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9" autoAdjust="0"/>
    <p:restoredTop sz="94629"/>
  </p:normalViewPr>
  <p:slideViewPr>
    <p:cSldViewPr snapToGrid="0" snapToObjects="1">
      <p:cViewPr varScale="1">
        <p:scale>
          <a:sx n="53" d="100"/>
          <a:sy n="53" d="100"/>
        </p:scale>
        <p:origin x="24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font" Target="fonts/font8.fntdata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viewProps" Target="viewProps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font" Target="fonts/font1.fntdata"/><Relationship Id="rId241" Type="http://schemas.openxmlformats.org/officeDocument/2006/relationships/slide" Target="slides/slide240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tableStyles" Target="tableStyles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382" Type="http://schemas.openxmlformats.org/officeDocument/2006/relationships/font" Target="fonts/font2.fntdata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383" Type="http://schemas.openxmlformats.org/officeDocument/2006/relationships/font" Target="fonts/font3.fntdata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384" Type="http://schemas.openxmlformats.org/officeDocument/2006/relationships/font" Target="fonts/font4.fntdata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font" Target="fonts/font5.fntdata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font" Target="fonts/font6.fntdata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font" Target="fonts/font7.fntdata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presProps" Target="presProps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notesMaster" Target="notesMasters/notesMaster1.xml"/><Relationship Id="rId240" Type="http://schemas.openxmlformats.org/officeDocument/2006/relationships/slide" Target="slides/slide239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theme" Target="theme/theme1.xml"/><Relationship Id="rId251" Type="http://schemas.openxmlformats.org/officeDocument/2006/relationships/slide" Target="slides/slide250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0C230-C026-3B43-AE64-3764D28E84B9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143000"/>
            <a:ext cx="2425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A7B8E-49C8-DC4A-9D98-43B2E028D9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461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521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56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414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826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44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998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34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584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61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189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53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88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A7B8E-49C8-DC4A-9D98-43B2E028D905}" type="slidenum">
              <a:rPr lang="en-US" smtClean="0"/>
              <a:t>253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281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03" y="1649770"/>
            <a:ext cx="6732032" cy="3509551"/>
          </a:xfrm>
        </p:spPr>
        <p:txBody>
          <a:bodyPr anchor="b"/>
          <a:lstStyle>
            <a:lvl1pPr algn="ctr"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005" y="5294662"/>
            <a:ext cx="5940029" cy="2433817"/>
          </a:xfrm>
        </p:spPr>
        <p:txBody>
          <a:bodyPr/>
          <a:lstStyle>
            <a:lvl1pPr marL="0" indent="0" algn="ctr">
              <a:buNone/>
              <a:defRPr sz="2079"/>
            </a:lvl1pPr>
            <a:lvl2pPr marL="395981" indent="0" algn="ctr">
              <a:buNone/>
              <a:defRPr sz="1732"/>
            </a:lvl2pPr>
            <a:lvl3pPr marL="791962" indent="0" algn="ctr">
              <a:buNone/>
              <a:defRPr sz="1559"/>
            </a:lvl3pPr>
            <a:lvl4pPr marL="1187943" indent="0" algn="ctr">
              <a:buNone/>
              <a:defRPr sz="1386"/>
            </a:lvl4pPr>
            <a:lvl5pPr marL="1583924" indent="0" algn="ctr">
              <a:buNone/>
              <a:defRPr sz="1386"/>
            </a:lvl5pPr>
            <a:lvl6pPr marL="1979905" indent="0" algn="ctr">
              <a:buNone/>
              <a:defRPr sz="1386"/>
            </a:lvl6pPr>
            <a:lvl7pPr marL="2375886" indent="0" algn="ctr">
              <a:buNone/>
              <a:defRPr sz="1386"/>
            </a:lvl7pPr>
            <a:lvl8pPr marL="2771866" indent="0" algn="ctr">
              <a:buNone/>
              <a:defRPr sz="1386"/>
            </a:lvl8pPr>
            <a:lvl9pPr marL="3167847" indent="0" algn="ctr">
              <a:buNone/>
              <a:defRPr sz="138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42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4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67778" y="536700"/>
            <a:ext cx="1707758" cy="85428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4503" y="536700"/>
            <a:ext cx="5024274" cy="85428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96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72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378" y="2513159"/>
            <a:ext cx="6831033" cy="4193259"/>
          </a:xfrm>
        </p:spPr>
        <p:txBody>
          <a:bodyPr anchor="b"/>
          <a:lstStyle>
            <a:lvl1pPr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378" y="6746088"/>
            <a:ext cx="6831033" cy="2205136"/>
          </a:xfrm>
        </p:spPr>
        <p:txBody>
          <a:bodyPr/>
          <a:lstStyle>
            <a:lvl1pPr marL="0" indent="0">
              <a:buNone/>
              <a:defRPr sz="2079">
                <a:solidFill>
                  <a:schemeClr val="tx1"/>
                </a:solidFill>
              </a:defRPr>
            </a:lvl1pPr>
            <a:lvl2pPr marL="395981" indent="0">
              <a:buNone/>
              <a:defRPr sz="1732">
                <a:solidFill>
                  <a:schemeClr val="tx1">
                    <a:tint val="75000"/>
                  </a:schemeClr>
                </a:solidFill>
              </a:defRPr>
            </a:lvl2pPr>
            <a:lvl3pPr marL="791962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187943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4pPr>
            <a:lvl5pPr marL="1583924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5pPr>
            <a:lvl6pPr marL="1979905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6pPr>
            <a:lvl7pPr marL="237588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7pPr>
            <a:lvl8pPr marL="277186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8pPr>
            <a:lvl9pPr marL="3167847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4503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9519" y="2683500"/>
            <a:ext cx="3366016" cy="63960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07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536702"/>
            <a:ext cx="6831033" cy="1948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535" y="2471154"/>
            <a:ext cx="3350547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535" y="3682228"/>
            <a:ext cx="3350547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9520" y="2471154"/>
            <a:ext cx="3367048" cy="1211074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5981" indent="0">
              <a:buNone/>
              <a:defRPr sz="1732" b="1"/>
            </a:lvl2pPr>
            <a:lvl3pPr marL="791962" indent="0">
              <a:buNone/>
              <a:defRPr sz="1559" b="1"/>
            </a:lvl3pPr>
            <a:lvl4pPr marL="1187943" indent="0">
              <a:buNone/>
              <a:defRPr sz="1386" b="1"/>
            </a:lvl4pPr>
            <a:lvl5pPr marL="1583924" indent="0">
              <a:buNone/>
              <a:defRPr sz="1386" b="1"/>
            </a:lvl5pPr>
            <a:lvl6pPr marL="1979905" indent="0">
              <a:buNone/>
              <a:defRPr sz="1386" b="1"/>
            </a:lvl6pPr>
            <a:lvl7pPr marL="2375886" indent="0">
              <a:buNone/>
              <a:defRPr sz="1386" b="1"/>
            </a:lvl7pPr>
            <a:lvl8pPr marL="2771866" indent="0">
              <a:buNone/>
              <a:defRPr sz="1386" b="1"/>
            </a:lvl8pPr>
            <a:lvl9pPr marL="3167847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9520" y="3682228"/>
            <a:ext cx="3367048" cy="54160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58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29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5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048" y="1451426"/>
            <a:ext cx="4009519" cy="7163777"/>
          </a:xfrm>
        </p:spPr>
        <p:txBody>
          <a:bodyPr/>
          <a:lstStyle>
            <a:lvl1pPr>
              <a:defRPr sz="2772"/>
            </a:lvl1pPr>
            <a:lvl2pPr>
              <a:defRPr sz="2425"/>
            </a:lvl2pPr>
            <a:lvl3pPr>
              <a:defRPr sz="2079"/>
            </a:lvl3pPr>
            <a:lvl4pPr>
              <a:defRPr sz="1732"/>
            </a:lvl4pPr>
            <a:lvl5pPr>
              <a:defRPr sz="1732"/>
            </a:lvl5pPr>
            <a:lvl6pPr>
              <a:defRPr sz="1732"/>
            </a:lvl6pPr>
            <a:lvl7pPr>
              <a:defRPr sz="1732"/>
            </a:lvl7pPr>
            <a:lvl8pPr>
              <a:defRPr sz="1732"/>
            </a:lvl8pPr>
            <a:lvl9pPr>
              <a:defRPr sz="173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59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34" y="672042"/>
            <a:ext cx="2554418" cy="2352146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7048" y="1451426"/>
            <a:ext cx="4009519" cy="7163777"/>
          </a:xfrm>
        </p:spPr>
        <p:txBody>
          <a:bodyPr anchor="t"/>
          <a:lstStyle>
            <a:lvl1pPr marL="0" indent="0">
              <a:buNone/>
              <a:defRPr sz="2772"/>
            </a:lvl1pPr>
            <a:lvl2pPr marL="395981" indent="0">
              <a:buNone/>
              <a:defRPr sz="2425"/>
            </a:lvl2pPr>
            <a:lvl3pPr marL="791962" indent="0">
              <a:buNone/>
              <a:defRPr sz="2079"/>
            </a:lvl3pPr>
            <a:lvl4pPr marL="1187943" indent="0">
              <a:buNone/>
              <a:defRPr sz="1732"/>
            </a:lvl4pPr>
            <a:lvl5pPr marL="1583924" indent="0">
              <a:buNone/>
              <a:defRPr sz="1732"/>
            </a:lvl5pPr>
            <a:lvl6pPr marL="1979905" indent="0">
              <a:buNone/>
              <a:defRPr sz="1732"/>
            </a:lvl6pPr>
            <a:lvl7pPr marL="2375886" indent="0">
              <a:buNone/>
              <a:defRPr sz="1732"/>
            </a:lvl7pPr>
            <a:lvl8pPr marL="2771866" indent="0">
              <a:buNone/>
              <a:defRPr sz="1732"/>
            </a:lvl8pPr>
            <a:lvl9pPr marL="3167847" indent="0">
              <a:buNone/>
              <a:defRPr sz="173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5534" y="3024188"/>
            <a:ext cx="2554418" cy="5602681"/>
          </a:xfrm>
        </p:spPr>
        <p:txBody>
          <a:bodyPr/>
          <a:lstStyle>
            <a:lvl1pPr marL="0" indent="0">
              <a:buNone/>
              <a:defRPr sz="1386"/>
            </a:lvl1pPr>
            <a:lvl2pPr marL="395981" indent="0">
              <a:buNone/>
              <a:defRPr sz="1213"/>
            </a:lvl2pPr>
            <a:lvl3pPr marL="791962" indent="0">
              <a:buNone/>
              <a:defRPr sz="1039"/>
            </a:lvl3pPr>
            <a:lvl4pPr marL="1187943" indent="0">
              <a:buNone/>
              <a:defRPr sz="866"/>
            </a:lvl4pPr>
            <a:lvl5pPr marL="1583924" indent="0">
              <a:buNone/>
              <a:defRPr sz="866"/>
            </a:lvl5pPr>
            <a:lvl6pPr marL="1979905" indent="0">
              <a:buNone/>
              <a:defRPr sz="866"/>
            </a:lvl6pPr>
            <a:lvl7pPr marL="2375886" indent="0">
              <a:buNone/>
              <a:defRPr sz="866"/>
            </a:lvl7pPr>
            <a:lvl8pPr marL="2771866" indent="0">
              <a:buNone/>
              <a:defRPr sz="866"/>
            </a:lvl8pPr>
            <a:lvl9pPr marL="3167847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95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4503" y="536702"/>
            <a:ext cx="6831033" cy="1948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503" y="2683500"/>
            <a:ext cx="6831033" cy="639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4502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79F80-F3E0-1344-992A-4ECB078DD23A}" type="datetimeFigureOut">
              <a:rPr lang="en-US" smtClean="0"/>
              <a:t>2/25/2022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3513" y="9343248"/>
            <a:ext cx="2673013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93527" y="9343248"/>
            <a:ext cx="1782009" cy="53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E7022-CCD4-BE4E-83F7-445AA4B36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91962" rtl="0" eaLnBrk="1" latinLnBrk="0" hangingPunct="1">
        <a:lnSpc>
          <a:spcPct val="90000"/>
        </a:lnSpc>
        <a:spcBef>
          <a:spcPct val="0"/>
        </a:spcBef>
        <a:buNone/>
        <a:defRPr sz="38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7990" indent="-197990" algn="l" defTabSz="791962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2425" kern="1200">
          <a:solidFill>
            <a:schemeClr val="tx1"/>
          </a:solidFill>
          <a:latin typeface="+mn-lt"/>
          <a:ea typeface="+mn-ea"/>
          <a:cs typeface="+mn-cs"/>
        </a:defRPr>
      </a:lvl1pPr>
      <a:lvl2pPr marL="593971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989952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732" kern="1200">
          <a:solidFill>
            <a:schemeClr val="tx1"/>
          </a:solidFill>
          <a:latin typeface="+mn-lt"/>
          <a:ea typeface="+mn-ea"/>
          <a:cs typeface="+mn-cs"/>
        </a:defRPr>
      </a:lvl3pPr>
      <a:lvl4pPr marL="1385933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781914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2177895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573876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969857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365838" indent="-197990" algn="l" defTabSz="791962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1pPr>
      <a:lvl2pPr marL="395981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2pPr>
      <a:lvl3pPr marL="791962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3pPr>
      <a:lvl4pPr marL="1187943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583924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1979905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37588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771866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167847" algn="l" defTabSz="791962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1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2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0CF1429B-7349-48DA-BE8D-0F57431A4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02"/>
            <a:ext cx="7920038" cy="1005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53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0743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6397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5526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4130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08963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3398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5225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21970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4372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2036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37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0494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7384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4787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1664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6092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56545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2405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3727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464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8230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08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7306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2192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6350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4529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575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1344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0626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MAY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gratefully let go of old, limiting behaviors.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4104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6907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0915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86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3865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62231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76694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3844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49659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56753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55907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9055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6294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5393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336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0584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96757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8022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95487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28381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7617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87120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1022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7884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5457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11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25926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65719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9417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8251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8937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0986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72380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63513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42246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JUNE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have incredible self-control.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82076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81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83122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54185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41510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6007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91926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038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5711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90322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4028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7038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740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07842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93003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18504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47266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200244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06606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06866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43246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30475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38304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2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51883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5123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60028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5411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73245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019759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63270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5041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28250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71081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JULY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have the willpower to live a healthy life.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24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90225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4365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22709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48392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95168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89729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8154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30159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12110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34928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9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JANUARY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choose to stop talking and start doing.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12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64908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97272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03041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968198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598643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4830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75295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56029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11326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67286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5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04122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90435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80344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77692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80815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857947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2746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08411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73395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80212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1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07940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221464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AUGUST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honor my body in every way.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232395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72373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671547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402866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78316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30190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90385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74421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767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89140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02817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20542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68223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095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51317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1128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67281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548565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96504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805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43499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07622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6455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102640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823843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31398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70156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19298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275379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75255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29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900583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694548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735284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9765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SEPTEMBER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know all urges and impulses will pass with time.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826128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41080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514292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547104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96773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24853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659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85684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94167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70637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30448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33129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44576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7405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90228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27702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84667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021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945225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122742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761053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26730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98582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08357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67036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13231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48900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81399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707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89816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38147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84481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4522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42238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OCTOBER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only engage in habits that support my well-being.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64519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29616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76702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88636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52351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876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63618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74160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890559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07058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924363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69128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54908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51209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233524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407293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2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913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486616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983450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40497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69230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05189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15379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857264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88197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06621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00891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890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670446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726060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91366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04201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055014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83011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094638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NOVEMBER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release all habits that are disempowering.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52270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34133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94513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2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93178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88908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74716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81218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21397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90004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839715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858856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73036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16117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116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16424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34853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445335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59330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050325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780230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28024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6297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860426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68120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3449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FEBRUARY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503549" y="871360"/>
            <a:ext cx="4912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constantly examine my habits and change those that no longer serve me.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507255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11059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59290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64683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80712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67586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94599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750622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DECEMBER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replace all limiting habits with healthy, empowering ones.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051047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24880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384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33976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84415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39006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09227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28474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62901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880136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58195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24986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93825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468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05383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16274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16463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468292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2673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65548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83595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24165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56558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03459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321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22541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55262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67708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15023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078116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96351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28818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192180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41326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113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144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12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145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5698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184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188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676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834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744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711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094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012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37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135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600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0822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721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0041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904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246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132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695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420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05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9259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481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216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512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MARCH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deserve to live my best life.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947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885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916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74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0324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228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508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933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7811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0781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0983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44721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228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0151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555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9405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6455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057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32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8163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9080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0129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4726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3784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3286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728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4466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039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30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5115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61993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6430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1727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3749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308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9F1D22DC-8710-4042-B8DE-DC925488099B}"/>
              </a:ext>
            </a:extLst>
          </p:cNvPr>
          <p:cNvSpPr txBox="1"/>
          <p:nvPr/>
        </p:nvSpPr>
        <p:spPr>
          <a:xfrm>
            <a:off x="2669341" y="348140"/>
            <a:ext cx="2581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Cavolini" panose="03000502040302020204" pitchFamily="66" charset="0"/>
              </a:rPr>
              <a:t>APRIL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13FDF-636C-4488-B589-976F60B87C1E}"/>
              </a:ext>
            </a:extLst>
          </p:cNvPr>
          <p:cNvSpPr txBox="1"/>
          <p:nvPr/>
        </p:nvSpPr>
        <p:spPr>
          <a:xfrm>
            <a:off x="1052432" y="871360"/>
            <a:ext cx="61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chemeClr val="accent1"/>
                </a:solidFill>
              </a:rPr>
              <a:t>I ensure that all my habits are positive and empowering.</a:t>
            </a:r>
          </a:p>
        </p:txBody>
      </p:sp>
      <p:sp>
        <p:nvSpPr>
          <p:cNvPr id="36" name="Rounded Rectangle 23">
            <a:extLst>
              <a:ext uri="{FF2B5EF4-FFF2-40B4-BE49-F238E27FC236}">
                <a16:creationId xmlns:a16="http://schemas.microsoft.com/office/drawing/2014/main" id="{3C289C63-F892-47E4-AAE5-2DAF16AAC240}"/>
              </a:ext>
            </a:extLst>
          </p:cNvPr>
          <p:cNvSpPr/>
          <p:nvPr/>
        </p:nvSpPr>
        <p:spPr>
          <a:xfrm>
            <a:off x="402777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1843" y="161327"/>
                  <a:pt x="200803" y="5986"/>
                  <a:pt x="387598" y="0"/>
                </a:cubicBezTo>
                <a:cubicBezTo>
                  <a:pt x="1433778" y="10332"/>
                  <a:pt x="1955893" y="-169215"/>
                  <a:pt x="2891496" y="0"/>
                </a:cubicBezTo>
                <a:cubicBezTo>
                  <a:pt x="3140556" y="-8920"/>
                  <a:pt x="3253721" y="207647"/>
                  <a:pt x="3279094" y="387598"/>
                </a:cubicBezTo>
                <a:cubicBezTo>
                  <a:pt x="3380376" y="962164"/>
                  <a:pt x="3317425" y="1385286"/>
                  <a:pt x="3279094" y="1937942"/>
                </a:cubicBezTo>
                <a:cubicBezTo>
                  <a:pt x="3280125" y="2129424"/>
                  <a:pt x="3105920" y="2307271"/>
                  <a:pt x="2891496" y="2325540"/>
                </a:cubicBezTo>
                <a:cubicBezTo>
                  <a:pt x="2630784" y="2332138"/>
                  <a:pt x="670159" y="2271839"/>
                  <a:pt x="387598" y="2325540"/>
                </a:cubicBezTo>
                <a:cubicBezTo>
                  <a:pt x="197883" y="2317054"/>
                  <a:pt x="12135" y="2184741"/>
                  <a:pt x="0" y="1937942"/>
                </a:cubicBezTo>
                <a:cubicBezTo>
                  <a:pt x="98610" y="1480988"/>
                  <a:pt x="7123" y="1133931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4356250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F7A5DE5-1973-4FF9-8290-75CC51BBB4CC}"/>
              </a:ext>
            </a:extLst>
          </p:cNvPr>
          <p:cNvSpPr txBox="1"/>
          <p:nvPr/>
        </p:nvSpPr>
        <p:spPr>
          <a:xfrm>
            <a:off x="4202994" y="1712446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habit goals for this month…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D0C750C-8506-455E-B2CD-7D9082B4DBC0}"/>
              </a:ext>
            </a:extLst>
          </p:cNvPr>
          <p:cNvSpPr txBox="1"/>
          <p:nvPr/>
        </p:nvSpPr>
        <p:spPr>
          <a:xfrm>
            <a:off x="4202994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42" name="Rounded Rectangle 23">
            <a:extLst>
              <a:ext uri="{FF2B5EF4-FFF2-40B4-BE49-F238E27FC236}">
                <a16:creationId xmlns:a16="http://schemas.microsoft.com/office/drawing/2014/main" id="{1C39A811-3329-4EAD-99DA-9B6A71BEEB5A}"/>
              </a:ext>
            </a:extLst>
          </p:cNvPr>
          <p:cNvSpPr/>
          <p:nvPr/>
        </p:nvSpPr>
        <p:spPr>
          <a:xfrm>
            <a:off x="613167" y="167927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-22615" y="177501"/>
                  <a:pt x="162623" y="3731"/>
                  <a:pt x="387598" y="0"/>
                </a:cubicBezTo>
                <a:cubicBezTo>
                  <a:pt x="1537524" y="-91774"/>
                  <a:pt x="1709977" y="-80952"/>
                  <a:pt x="2891496" y="0"/>
                </a:cubicBezTo>
                <a:cubicBezTo>
                  <a:pt x="3116164" y="-485"/>
                  <a:pt x="3253562" y="179171"/>
                  <a:pt x="3279094" y="387598"/>
                </a:cubicBezTo>
                <a:cubicBezTo>
                  <a:pt x="3167205" y="872372"/>
                  <a:pt x="3362153" y="1548489"/>
                  <a:pt x="3279094" y="1937942"/>
                </a:cubicBezTo>
                <a:cubicBezTo>
                  <a:pt x="3283229" y="2156176"/>
                  <a:pt x="3120665" y="2330561"/>
                  <a:pt x="2891496" y="2325540"/>
                </a:cubicBezTo>
                <a:cubicBezTo>
                  <a:pt x="1991700" y="2160615"/>
                  <a:pt x="897703" y="2267166"/>
                  <a:pt x="387598" y="2325540"/>
                </a:cubicBezTo>
                <a:cubicBezTo>
                  <a:pt x="174889" y="2334882"/>
                  <a:pt x="2121" y="2158223"/>
                  <a:pt x="0" y="1937942"/>
                </a:cubicBezTo>
                <a:cubicBezTo>
                  <a:pt x="-24658" y="1493199"/>
                  <a:pt x="76128" y="912256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5">
                <a:lumMod val="60000"/>
                <a:lumOff val="40000"/>
              </a:schemeClr>
            </a:solidFill>
            <a:prstDash val="solid"/>
            <a:extLst>
              <a:ext uri="{C807C97D-BFC1-408E-A445-0C87EB9F89A2}">
                <ask:lineSketchStyleProps xmlns:ask="http://schemas.microsoft.com/office/drawing/2018/sketchyshapes" sd="186070396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CED96F-C0AC-4F7E-A32F-9C5290D938D4}"/>
              </a:ext>
            </a:extLst>
          </p:cNvPr>
          <p:cNvSpPr txBox="1"/>
          <p:nvPr/>
        </p:nvSpPr>
        <p:spPr>
          <a:xfrm>
            <a:off x="762126" y="1689561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Thoughts going into this month…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787169A-A34B-48E8-8EB0-8BEF016D29E1}"/>
              </a:ext>
            </a:extLst>
          </p:cNvPr>
          <p:cNvSpPr txBox="1"/>
          <p:nvPr/>
        </p:nvSpPr>
        <p:spPr>
          <a:xfrm>
            <a:off x="751406" y="2081344"/>
            <a:ext cx="2954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</a:t>
            </a:r>
          </a:p>
        </p:txBody>
      </p:sp>
      <p:sp>
        <p:nvSpPr>
          <p:cNvPr id="39" name="Rounded Rectangle 23">
            <a:extLst>
              <a:ext uri="{FF2B5EF4-FFF2-40B4-BE49-F238E27FC236}">
                <a16:creationId xmlns:a16="http://schemas.microsoft.com/office/drawing/2014/main" id="{6908E362-E65A-439C-B3E1-4AE5611CED5E}"/>
              </a:ext>
            </a:extLst>
          </p:cNvPr>
          <p:cNvSpPr/>
          <p:nvPr/>
        </p:nvSpPr>
        <p:spPr>
          <a:xfrm>
            <a:off x="613167" y="4192894"/>
            <a:ext cx="3279094" cy="2356954"/>
          </a:xfrm>
          <a:custGeom>
            <a:avLst/>
            <a:gdLst>
              <a:gd name="connsiteX0" fmla="*/ 0 w 3279094"/>
              <a:gd name="connsiteY0" fmla="*/ 392834 h 2356954"/>
              <a:gd name="connsiteX1" fmla="*/ 392834 w 3279094"/>
              <a:gd name="connsiteY1" fmla="*/ 0 h 2356954"/>
              <a:gd name="connsiteX2" fmla="*/ 2886260 w 3279094"/>
              <a:gd name="connsiteY2" fmla="*/ 0 h 2356954"/>
              <a:gd name="connsiteX3" fmla="*/ 3279094 w 3279094"/>
              <a:gd name="connsiteY3" fmla="*/ 392834 h 2356954"/>
              <a:gd name="connsiteX4" fmla="*/ 3279094 w 3279094"/>
              <a:gd name="connsiteY4" fmla="*/ 1964120 h 2356954"/>
              <a:gd name="connsiteX5" fmla="*/ 2886260 w 3279094"/>
              <a:gd name="connsiteY5" fmla="*/ 2356954 h 2356954"/>
              <a:gd name="connsiteX6" fmla="*/ 392834 w 3279094"/>
              <a:gd name="connsiteY6" fmla="*/ 2356954 h 2356954"/>
              <a:gd name="connsiteX7" fmla="*/ 0 w 3279094"/>
              <a:gd name="connsiteY7" fmla="*/ 1964120 h 2356954"/>
              <a:gd name="connsiteX8" fmla="*/ 0 w 3279094"/>
              <a:gd name="connsiteY8" fmla="*/ 392834 h 235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56954" extrusionOk="0">
                <a:moveTo>
                  <a:pt x="0" y="392834"/>
                </a:moveTo>
                <a:cubicBezTo>
                  <a:pt x="4778" y="201623"/>
                  <a:pt x="172083" y="-28395"/>
                  <a:pt x="392834" y="0"/>
                </a:cubicBezTo>
                <a:cubicBezTo>
                  <a:pt x="1526568" y="16914"/>
                  <a:pt x="2028053" y="60428"/>
                  <a:pt x="2886260" y="0"/>
                </a:cubicBezTo>
                <a:cubicBezTo>
                  <a:pt x="3111816" y="-10101"/>
                  <a:pt x="3288652" y="201716"/>
                  <a:pt x="3279094" y="392834"/>
                </a:cubicBezTo>
                <a:cubicBezTo>
                  <a:pt x="3320197" y="747134"/>
                  <a:pt x="3278666" y="1244648"/>
                  <a:pt x="3279094" y="1964120"/>
                </a:cubicBezTo>
                <a:cubicBezTo>
                  <a:pt x="3273382" y="2180485"/>
                  <a:pt x="3094801" y="2356016"/>
                  <a:pt x="2886260" y="2356954"/>
                </a:cubicBezTo>
                <a:cubicBezTo>
                  <a:pt x="2022071" y="2454285"/>
                  <a:pt x="1031755" y="2372903"/>
                  <a:pt x="392834" y="2356954"/>
                </a:cubicBezTo>
                <a:cubicBezTo>
                  <a:pt x="179070" y="2349511"/>
                  <a:pt x="-13990" y="2202838"/>
                  <a:pt x="0" y="1964120"/>
                </a:cubicBezTo>
                <a:cubicBezTo>
                  <a:pt x="64446" y="1526978"/>
                  <a:pt x="96458" y="950602"/>
                  <a:pt x="0" y="392834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63874221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1A3287-D248-401A-9A53-4C684CE13DA5}"/>
              </a:ext>
            </a:extLst>
          </p:cNvPr>
          <p:cNvSpPr txBox="1"/>
          <p:nvPr/>
        </p:nvSpPr>
        <p:spPr>
          <a:xfrm>
            <a:off x="762126" y="4251082"/>
            <a:ext cx="2810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Events               Date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49C4C3-EBD2-4A2C-9892-EBE2E7A0CCFF}"/>
              </a:ext>
            </a:extLst>
          </p:cNvPr>
          <p:cNvSpPr txBox="1"/>
          <p:nvPr/>
        </p:nvSpPr>
        <p:spPr>
          <a:xfrm>
            <a:off x="762127" y="4721495"/>
            <a:ext cx="29441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     _________</a:t>
            </a:r>
          </a:p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57" name="Rounded Rectangle 23">
            <a:extLst>
              <a:ext uri="{FF2B5EF4-FFF2-40B4-BE49-F238E27FC236}">
                <a16:creationId xmlns:a16="http://schemas.microsoft.com/office/drawing/2014/main" id="{E73350EC-DC4C-4D0B-AA24-AD337F2772B9}"/>
              </a:ext>
            </a:extLst>
          </p:cNvPr>
          <p:cNvSpPr/>
          <p:nvPr/>
        </p:nvSpPr>
        <p:spPr>
          <a:xfrm>
            <a:off x="4027777" y="4224308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7638" y="166974"/>
                  <a:pt x="187792" y="-17767"/>
                  <a:pt x="387598" y="0"/>
                </a:cubicBezTo>
                <a:cubicBezTo>
                  <a:pt x="1059398" y="-117004"/>
                  <a:pt x="2514365" y="-68299"/>
                  <a:pt x="2891496" y="0"/>
                </a:cubicBezTo>
                <a:cubicBezTo>
                  <a:pt x="3078614" y="9472"/>
                  <a:pt x="3303890" y="159230"/>
                  <a:pt x="3279094" y="387598"/>
                </a:cubicBezTo>
                <a:cubicBezTo>
                  <a:pt x="3181633" y="556021"/>
                  <a:pt x="3146011" y="1528878"/>
                  <a:pt x="3279094" y="1937942"/>
                </a:cubicBezTo>
                <a:cubicBezTo>
                  <a:pt x="3274332" y="2109535"/>
                  <a:pt x="3096077" y="2350626"/>
                  <a:pt x="2891496" y="2325540"/>
                </a:cubicBezTo>
                <a:cubicBezTo>
                  <a:pt x="2154232" y="2220338"/>
                  <a:pt x="872558" y="2425932"/>
                  <a:pt x="387598" y="2325540"/>
                </a:cubicBezTo>
                <a:cubicBezTo>
                  <a:pt x="203856" y="2316726"/>
                  <a:pt x="-5205" y="2125786"/>
                  <a:pt x="0" y="1937942"/>
                </a:cubicBezTo>
                <a:cubicBezTo>
                  <a:pt x="18582" y="1554889"/>
                  <a:pt x="80742" y="582507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263643101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D3EAC89-777A-4B15-8808-8DD4CB0EF154}"/>
              </a:ext>
            </a:extLst>
          </p:cNvPr>
          <p:cNvSpPr txBox="1"/>
          <p:nvPr/>
        </p:nvSpPr>
        <p:spPr>
          <a:xfrm>
            <a:off x="4202993" y="4251083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Tasks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E935EFE-2B95-4717-AD99-6F53CD293093}"/>
              </a:ext>
            </a:extLst>
          </p:cNvPr>
          <p:cNvSpPr txBox="1"/>
          <p:nvPr/>
        </p:nvSpPr>
        <p:spPr>
          <a:xfrm>
            <a:off x="4235118" y="4463160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60" name="Rounded Rectangle 26">
            <a:extLst>
              <a:ext uri="{FF2B5EF4-FFF2-40B4-BE49-F238E27FC236}">
                <a16:creationId xmlns:a16="http://schemas.microsoft.com/office/drawing/2014/main" id="{C8E40CF4-B45F-4E86-8CA3-4BB51456EDB9}"/>
              </a:ext>
            </a:extLst>
          </p:cNvPr>
          <p:cNvSpPr/>
          <p:nvPr/>
        </p:nvSpPr>
        <p:spPr>
          <a:xfrm>
            <a:off x="613167" y="6790035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-3336" y="183473"/>
                  <a:pt x="196683" y="10874"/>
                  <a:pt x="441034" y="0"/>
                </a:cubicBezTo>
                <a:cubicBezTo>
                  <a:pt x="2564946" y="-64991"/>
                  <a:pt x="5239509" y="165363"/>
                  <a:pt x="6252670" y="0"/>
                </a:cubicBezTo>
                <a:cubicBezTo>
                  <a:pt x="6490512" y="-3519"/>
                  <a:pt x="6684210" y="195947"/>
                  <a:pt x="6693704" y="441034"/>
                </a:cubicBezTo>
                <a:cubicBezTo>
                  <a:pt x="6617208" y="800557"/>
                  <a:pt x="6556106" y="1885845"/>
                  <a:pt x="6693704" y="2205116"/>
                </a:cubicBezTo>
                <a:cubicBezTo>
                  <a:pt x="6725396" y="2459480"/>
                  <a:pt x="6476836" y="2653575"/>
                  <a:pt x="6252670" y="2646150"/>
                </a:cubicBezTo>
                <a:cubicBezTo>
                  <a:pt x="5057764" y="2581065"/>
                  <a:pt x="2512340" y="2629569"/>
                  <a:pt x="441034" y="2646150"/>
                </a:cubicBezTo>
                <a:cubicBezTo>
                  <a:pt x="237630" y="2648294"/>
                  <a:pt x="-1920" y="2402674"/>
                  <a:pt x="0" y="2205116"/>
                </a:cubicBezTo>
                <a:cubicBezTo>
                  <a:pt x="141322" y="1471321"/>
                  <a:pt x="23052" y="1110981"/>
                  <a:pt x="0" y="441034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75922395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5740417-A1F7-4469-BA84-08B1BC543C6E}"/>
              </a:ext>
            </a:extLst>
          </p:cNvPr>
          <p:cNvSpPr txBox="1"/>
          <p:nvPr/>
        </p:nvSpPr>
        <p:spPr>
          <a:xfrm>
            <a:off x="722275" y="7304358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CD25C8A-21FF-4A94-9D1A-197E47710C13}"/>
              </a:ext>
            </a:extLst>
          </p:cNvPr>
          <p:cNvSpPr txBox="1"/>
          <p:nvPr/>
        </p:nvSpPr>
        <p:spPr>
          <a:xfrm>
            <a:off x="712992" y="687053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Positive things from last month…</a:t>
            </a:r>
          </a:p>
        </p:txBody>
      </p:sp>
      <p:pic>
        <p:nvPicPr>
          <p:cNvPr id="63" name="Graphic 62" descr="Organic shape">
            <a:extLst>
              <a:ext uri="{FF2B5EF4-FFF2-40B4-BE49-F238E27FC236}">
                <a16:creationId xmlns:a16="http://schemas.microsoft.com/office/drawing/2014/main" id="{16985C07-AC6E-4D89-924F-E89B7237A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7507" y="3119529"/>
            <a:ext cx="1325024" cy="1325024"/>
          </a:xfrm>
          <a:prstGeom prst="rect">
            <a:avLst/>
          </a:prstGeom>
        </p:spPr>
      </p:pic>
      <p:pic>
        <p:nvPicPr>
          <p:cNvPr id="64" name="Graphic 63" descr="A splash">
            <a:extLst>
              <a:ext uri="{FF2B5EF4-FFF2-40B4-BE49-F238E27FC236}">
                <a16:creationId xmlns:a16="http://schemas.microsoft.com/office/drawing/2014/main" id="{C9EAE964-680F-4069-AA26-8D58C7F743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19395" y="8827352"/>
            <a:ext cx="1174951" cy="11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3972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202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0568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2757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3">
            <a:extLst>
              <a:ext uri="{FF2B5EF4-FFF2-40B4-BE49-F238E27FC236}">
                <a16:creationId xmlns:a16="http://schemas.microsoft.com/office/drawing/2014/main" id="{3F8438F6-481D-40FF-9794-074F82EC4130}"/>
              </a:ext>
            </a:extLst>
          </p:cNvPr>
          <p:cNvSpPr/>
          <p:nvPr/>
        </p:nvSpPr>
        <p:spPr>
          <a:xfrm>
            <a:off x="4016042" y="646407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3004" y="269881"/>
                  <a:pt x="260707" y="3620"/>
                  <a:pt x="525628" y="0"/>
                </a:cubicBezTo>
                <a:cubicBezTo>
                  <a:pt x="1172809" y="-44300"/>
                  <a:pt x="1885965" y="80953"/>
                  <a:pt x="2753466" y="0"/>
                </a:cubicBezTo>
                <a:cubicBezTo>
                  <a:pt x="3053190" y="-6861"/>
                  <a:pt x="3254841" y="205131"/>
                  <a:pt x="3279094" y="525628"/>
                </a:cubicBezTo>
                <a:cubicBezTo>
                  <a:pt x="3313461" y="930733"/>
                  <a:pt x="3213195" y="1990879"/>
                  <a:pt x="3279094" y="2628078"/>
                </a:cubicBezTo>
                <a:cubicBezTo>
                  <a:pt x="3275389" y="2919241"/>
                  <a:pt x="3050241" y="3167689"/>
                  <a:pt x="2753466" y="3153706"/>
                </a:cubicBezTo>
                <a:cubicBezTo>
                  <a:pt x="1712428" y="3295029"/>
                  <a:pt x="1002244" y="3016109"/>
                  <a:pt x="525628" y="3153706"/>
                </a:cubicBezTo>
                <a:cubicBezTo>
                  <a:pt x="239970" y="3165938"/>
                  <a:pt x="36357" y="2922178"/>
                  <a:pt x="0" y="2628078"/>
                </a:cubicBezTo>
                <a:cubicBezTo>
                  <a:pt x="165151" y="2172550"/>
                  <a:pt x="-164710" y="877005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647558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162C41-4CB1-40F1-BB05-62DCAE92DBAE}"/>
              </a:ext>
            </a:extLst>
          </p:cNvPr>
          <p:cNvSpPr txBox="1"/>
          <p:nvPr/>
        </p:nvSpPr>
        <p:spPr>
          <a:xfrm>
            <a:off x="4191259" y="6497247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 things I did well today…</a:t>
            </a: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7D71B475-8BFF-40DF-8EF3-9B134A0611D8}"/>
              </a:ext>
            </a:extLst>
          </p:cNvPr>
          <p:cNvSpPr/>
          <p:nvPr/>
        </p:nvSpPr>
        <p:spPr>
          <a:xfrm>
            <a:off x="611026" y="6448459"/>
            <a:ext cx="3279094" cy="3153706"/>
          </a:xfrm>
          <a:custGeom>
            <a:avLst/>
            <a:gdLst>
              <a:gd name="connsiteX0" fmla="*/ 0 w 3279094"/>
              <a:gd name="connsiteY0" fmla="*/ 525628 h 3153706"/>
              <a:gd name="connsiteX1" fmla="*/ 525628 w 3279094"/>
              <a:gd name="connsiteY1" fmla="*/ 0 h 3153706"/>
              <a:gd name="connsiteX2" fmla="*/ 2753466 w 3279094"/>
              <a:gd name="connsiteY2" fmla="*/ 0 h 3153706"/>
              <a:gd name="connsiteX3" fmla="*/ 3279094 w 3279094"/>
              <a:gd name="connsiteY3" fmla="*/ 525628 h 3153706"/>
              <a:gd name="connsiteX4" fmla="*/ 3279094 w 3279094"/>
              <a:gd name="connsiteY4" fmla="*/ 2628078 h 3153706"/>
              <a:gd name="connsiteX5" fmla="*/ 2753466 w 3279094"/>
              <a:gd name="connsiteY5" fmla="*/ 3153706 h 3153706"/>
              <a:gd name="connsiteX6" fmla="*/ 525628 w 3279094"/>
              <a:gd name="connsiteY6" fmla="*/ 3153706 h 3153706"/>
              <a:gd name="connsiteX7" fmla="*/ 0 w 3279094"/>
              <a:gd name="connsiteY7" fmla="*/ 2628078 h 3153706"/>
              <a:gd name="connsiteX8" fmla="*/ 0 w 3279094"/>
              <a:gd name="connsiteY8" fmla="*/ 525628 h 315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3153706" extrusionOk="0">
                <a:moveTo>
                  <a:pt x="0" y="525628"/>
                </a:moveTo>
                <a:cubicBezTo>
                  <a:pt x="29035" y="219349"/>
                  <a:pt x="238604" y="9800"/>
                  <a:pt x="525628" y="0"/>
                </a:cubicBezTo>
                <a:cubicBezTo>
                  <a:pt x="996919" y="-72384"/>
                  <a:pt x="2416746" y="-28429"/>
                  <a:pt x="2753466" y="0"/>
                </a:cubicBezTo>
                <a:cubicBezTo>
                  <a:pt x="3023083" y="11864"/>
                  <a:pt x="3246186" y="257500"/>
                  <a:pt x="3279094" y="525628"/>
                </a:cubicBezTo>
                <a:cubicBezTo>
                  <a:pt x="3128218" y="1519361"/>
                  <a:pt x="3296515" y="2201480"/>
                  <a:pt x="3279094" y="2628078"/>
                </a:cubicBezTo>
                <a:cubicBezTo>
                  <a:pt x="3319634" y="2940322"/>
                  <a:pt x="3047881" y="3129783"/>
                  <a:pt x="2753466" y="3153706"/>
                </a:cubicBezTo>
                <a:cubicBezTo>
                  <a:pt x="1738052" y="3074885"/>
                  <a:pt x="1091883" y="3103292"/>
                  <a:pt x="525628" y="3153706"/>
                </a:cubicBezTo>
                <a:cubicBezTo>
                  <a:pt x="239472" y="3141928"/>
                  <a:pt x="2414" y="2884130"/>
                  <a:pt x="0" y="2628078"/>
                </a:cubicBezTo>
                <a:cubicBezTo>
                  <a:pt x="-98161" y="2217721"/>
                  <a:pt x="112595" y="1357366"/>
                  <a:pt x="0" y="525628"/>
                </a:cubicBezTo>
                <a:close/>
              </a:path>
            </a:pathLst>
          </a:custGeom>
          <a:noFill/>
          <a:ln w="28575">
            <a:solidFill>
              <a:schemeClr val="accent3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0558874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AA1CD-F3E3-4C7D-9AEB-4771753929EB}"/>
              </a:ext>
            </a:extLst>
          </p:cNvPr>
          <p:cNvSpPr txBox="1"/>
          <p:nvPr/>
        </p:nvSpPr>
        <p:spPr>
          <a:xfrm>
            <a:off x="759985" y="645874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Other tasks and activities for today…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6B17C1-1AD1-414B-A469-9173389A2EA2}"/>
              </a:ext>
            </a:extLst>
          </p:cNvPr>
          <p:cNvSpPr txBox="1"/>
          <p:nvPr/>
        </p:nvSpPr>
        <p:spPr>
          <a:xfrm>
            <a:off x="749265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11" name="Rounded Rectangle 23">
            <a:extLst>
              <a:ext uri="{FF2B5EF4-FFF2-40B4-BE49-F238E27FC236}">
                <a16:creationId xmlns:a16="http://schemas.microsoft.com/office/drawing/2014/main" id="{B86B1F8E-A26B-4057-9593-1C67A13269F2}"/>
              </a:ext>
            </a:extLst>
          </p:cNvPr>
          <p:cNvSpPr/>
          <p:nvPr/>
        </p:nvSpPr>
        <p:spPr>
          <a:xfrm>
            <a:off x="4022981" y="922113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27347" y="148832"/>
                  <a:pt x="196763" y="-32884"/>
                  <a:pt x="387598" y="0"/>
                </a:cubicBezTo>
                <a:cubicBezTo>
                  <a:pt x="1349601" y="45749"/>
                  <a:pt x="2315942" y="101487"/>
                  <a:pt x="2891496" y="0"/>
                </a:cubicBezTo>
                <a:cubicBezTo>
                  <a:pt x="3123664" y="37027"/>
                  <a:pt x="3319048" y="169932"/>
                  <a:pt x="3279094" y="387598"/>
                </a:cubicBezTo>
                <a:cubicBezTo>
                  <a:pt x="3211657" y="635884"/>
                  <a:pt x="3153711" y="1496226"/>
                  <a:pt x="3279094" y="1937942"/>
                </a:cubicBezTo>
                <a:cubicBezTo>
                  <a:pt x="3276130" y="2152819"/>
                  <a:pt x="3094626" y="2310693"/>
                  <a:pt x="2891496" y="2325540"/>
                </a:cubicBezTo>
                <a:cubicBezTo>
                  <a:pt x="2575098" y="2223145"/>
                  <a:pt x="1492423" y="2401750"/>
                  <a:pt x="387598" y="2325540"/>
                </a:cubicBezTo>
                <a:cubicBezTo>
                  <a:pt x="177257" y="2329785"/>
                  <a:pt x="-20788" y="2123322"/>
                  <a:pt x="0" y="1937942"/>
                </a:cubicBezTo>
                <a:cubicBezTo>
                  <a:pt x="54261" y="1421714"/>
                  <a:pt x="2471" y="1055600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4174578990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2F2C0-FC29-4926-B53A-BB790ED65CA6}"/>
              </a:ext>
            </a:extLst>
          </p:cNvPr>
          <p:cNvSpPr txBox="1"/>
          <p:nvPr/>
        </p:nvSpPr>
        <p:spPr>
          <a:xfrm>
            <a:off x="4198197" y="948888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I’m grateful for…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C28B3C-B331-41A1-86CA-BD98D7AD8934}"/>
              </a:ext>
            </a:extLst>
          </p:cNvPr>
          <p:cNvSpPr txBox="1"/>
          <p:nvPr/>
        </p:nvSpPr>
        <p:spPr>
          <a:xfrm>
            <a:off x="4230322" y="1160965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14" name="Rounded Rectangle 26">
            <a:extLst>
              <a:ext uri="{FF2B5EF4-FFF2-40B4-BE49-F238E27FC236}">
                <a16:creationId xmlns:a16="http://schemas.microsoft.com/office/drawing/2014/main" id="{DD2D7B06-01C3-4B6E-97D8-D058C7DD33BB}"/>
              </a:ext>
            </a:extLst>
          </p:cNvPr>
          <p:cNvSpPr/>
          <p:nvPr/>
        </p:nvSpPr>
        <p:spPr>
          <a:xfrm>
            <a:off x="616879" y="3512519"/>
            <a:ext cx="6693704" cy="2646150"/>
          </a:xfrm>
          <a:custGeom>
            <a:avLst/>
            <a:gdLst>
              <a:gd name="connsiteX0" fmla="*/ 0 w 6693704"/>
              <a:gd name="connsiteY0" fmla="*/ 441034 h 2646150"/>
              <a:gd name="connsiteX1" fmla="*/ 441034 w 6693704"/>
              <a:gd name="connsiteY1" fmla="*/ 0 h 2646150"/>
              <a:gd name="connsiteX2" fmla="*/ 6252670 w 6693704"/>
              <a:gd name="connsiteY2" fmla="*/ 0 h 2646150"/>
              <a:gd name="connsiteX3" fmla="*/ 6693704 w 6693704"/>
              <a:gd name="connsiteY3" fmla="*/ 441034 h 2646150"/>
              <a:gd name="connsiteX4" fmla="*/ 6693704 w 6693704"/>
              <a:gd name="connsiteY4" fmla="*/ 2205116 h 2646150"/>
              <a:gd name="connsiteX5" fmla="*/ 6252670 w 6693704"/>
              <a:gd name="connsiteY5" fmla="*/ 2646150 h 2646150"/>
              <a:gd name="connsiteX6" fmla="*/ 441034 w 6693704"/>
              <a:gd name="connsiteY6" fmla="*/ 2646150 h 2646150"/>
              <a:gd name="connsiteX7" fmla="*/ 0 w 6693704"/>
              <a:gd name="connsiteY7" fmla="*/ 2205116 h 2646150"/>
              <a:gd name="connsiteX8" fmla="*/ 0 w 6693704"/>
              <a:gd name="connsiteY8" fmla="*/ 441034 h 26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93704" h="2646150" extrusionOk="0">
                <a:moveTo>
                  <a:pt x="0" y="441034"/>
                </a:moveTo>
                <a:cubicBezTo>
                  <a:pt x="35350" y="215508"/>
                  <a:pt x="152770" y="-5991"/>
                  <a:pt x="441034" y="0"/>
                </a:cubicBezTo>
                <a:cubicBezTo>
                  <a:pt x="2112722" y="-112670"/>
                  <a:pt x="5086371" y="5513"/>
                  <a:pt x="6252670" y="0"/>
                </a:cubicBezTo>
                <a:cubicBezTo>
                  <a:pt x="6505303" y="31504"/>
                  <a:pt x="6687803" y="237141"/>
                  <a:pt x="6693704" y="441034"/>
                </a:cubicBezTo>
                <a:cubicBezTo>
                  <a:pt x="6773535" y="1244888"/>
                  <a:pt x="6690271" y="1707958"/>
                  <a:pt x="6693704" y="2205116"/>
                </a:cubicBezTo>
                <a:cubicBezTo>
                  <a:pt x="6706879" y="2453398"/>
                  <a:pt x="6519657" y="2643770"/>
                  <a:pt x="6252670" y="2646150"/>
                </a:cubicBezTo>
                <a:cubicBezTo>
                  <a:pt x="5255701" y="2706728"/>
                  <a:pt x="1602569" y="2629037"/>
                  <a:pt x="441034" y="2646150"/>
                </a:cubicBezTo>
                <a:cubicBezTo>
                  <a:pt x="165636" y="2618238"/>
                  <a:pt x="-5386" y="2447797"/>
                  <a:pt x="0" y="2205116"/>
                </a:cubicBezTo>
                <a:cubicBezTo>
                  <a:pt x="-147785" y="1602643"/>
                  <a:pt x="12712" y="746979"/>
                  <a:pt x="0" y="441034"/>
                </a:cubicBezTo>
                <a:close/>
              </a:path>
            </a:pathLst>
          </a:custGeom>
          <a:noFill/>
          <a:ln w="28575">
            <a:solidFill>
              <a:srgbClr val="BDDAD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962409903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AD6DEE-3B17-4D4F-A7CD-D3DEEDF92F8F}"/>
              </a:ext>
            </a:extLst>
          </p:cNvPr>
          <p:cNvSpPr txBox="1"/>
          <p:nvPr/>
        </p:nvSpPr>
        <p:spPr>
          <a:xfrm>
            <a:off x="757330" y="3984651"/>
            <a:ext cx="64356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</a:t>
            </a:r>
          </a:p>
          <a:p>
            <a:pPr algn="ctr"/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 ____________________________________________________________________________________________________________ ______________________________________________________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B76626-36E7-4708-9BEA-53116F52C989}"/>
              </a:ext>
            </a:extLst>
          </p:cNvPr>
          <p:cNvSpPr txBox="1"/>
          <p:nvPr/>
        </p:nvSpPr>
        <p:spPr>
          <a:xfrm>
            <a:off x="786242" y="3534182"/>
            <a:ext cx="5744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 Non-negotiable things I have to complete today…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06DAE4C0-5821-45AD-95CD-DC2E7A5A11B7}"/>
              </a:ext>
            </a:extLst>
          </p:cNvPr>
          <p:cNvSpPr/>
          <p:nvPr/>
        </p:nvSpPr>
        <p:spPr>
          <a:xfrm>
            <a:off x="611026" y="942087"/>
            <a:ext cx="3279094" cy="2325540"/>
          </a:xfrm>
          <a:custGeom>
            <a:avLst/>
            <a:gdLst>
              <a:gd name="connsiteX0" fmla="*/ 0 w 3279094"/>
              <a:gd name="connsiteY0" fmla="*/ 387598 h 2325540"/>
              <a:gd name="connsiteX1" fmla="*/ 387598 w 3279094"/>
              <a:gd name="connsiteY1" fmla="*/ 0 h 2325540"/>
              <a:gd name="connsiteX2" fmla="*/ 2891496 w 3279094"/>
              <a:gd name="connsiteY2" fmla="*/ 0 h 2325540"/>
              <a:gd name="connsiteX3" fmla="*/ 3279094 w 3279094"/>
              <a:gd name="connsiteY3" fmla="*/ 387598 h 2325540"/>
              <a:gd name="connsiteX4" fmla="*/ 3279094 w 3279094"/>
              <a:gd name="connsiteY4" fmla="*/ 1937942 h 2325540"/>
              <a:gd name="connsiteX5" fmla="*/ 2891496 w 3279094"/>
              <a:gd name="connsiteY5" fmla="*/ 2325540 h 2325540"/>
              <a:gd name="connsiteX6" fmla="*/ 387598 w 3279094"/>
              <a:gd name="connsiteY6" fmla="*/ 2325540 h 2325540"/>
              <a:gd name="connsiteX7" fmla="*/ 0 w 3279094"/>
              <a:gd name="connsiteY7" fmla="*/ 1937942 h 2325540"/>
              <a:gd name="connsiteX8" fmla="*/ 0 w 3279094"/>
              <a:gd name="connsiteY8" fmla="*/ 387598 h 232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79094" h="2325540" extrusionOk="0">
                <a:moveTo>
                  <a:pt x="0" y="387598"/>
                </a:moveTo>
                <a:cubicBezTo>
                  <a:pt x="3504" y="162814"/>
                  <a:pt x="156588" y="-19555"/>
                  <a:pt x="387598" y="0"/>
                </a:cubicBezTo>
                <a:cubicBezTo>
                  <a:pt x="1499275" y="28045"/>
                  <a:pt x="1994446" y="-93675"/>
                  <a:pt x="2891496" y="0"/>
                </a:cubicBezTo>
                <a:cubicBezTo>
                  <a:pt x="3090890" y="-14299"/>
                  <a:pt x="3303898" y="161519"/>
                  <a:pt x="3279094" y="387598"/>
                </a:cubicBezTo>
                <a:cubicBezTo>
                  <a:pt x="3286307" y="675264"/>
                  <a:pt x="3255776" y="1222523"/>
                  <a:pt x="3279094" y="1937942"/>
                </a:cubicBezTo>
                <a:cubicBezTo>
                  <a:pt x="3270758" y="2157050"/>
                  <a:pt x="3104505" y="2298361"/>
                  <a:pt x="2891496" y="2325540"/>
                </a:cubicBezTo>
                <a:cubicBezTo>
                  <a:pt x="2178827" y="2387593"/>
                  <a:pt x="959526" y="2166189"/>
                  <a:pt x="387598" y="2325540"/>
                </a:cubicBezTo>
                <a:cubicBezTo>
                  <a:pt x="192358" y="2327857"/>
                  <a:pt x="5065" y="2148092"/>
                  <a:pt x="0" y="1937942"/>
                </a:cubicBezTo>
                <a:cubicBezTo>
                  <a:pt x="-128374" y="1706012"/>
                  <a:pt x="119860" y="1141538"/>
                  <a:pt x="0" y="387598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796401745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510E-BD56-46E4-9B5C-0DAE63137E18}"/>
              </a:ext>
            </a:extLst>
          </p:cNvPr>
          <p:cNvSpPr txBox="1"/>
          <p:nvPr/>
        </p:nvSpPr>
        <p:spPr>
          <a:xfrm>
            <a:off x="786242" y="968862"/>
            <a:ext cx="284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Affirmation: My belief for today is…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FA84A-5FD1-43ED-96BC-8126CE040656}"/>
              </a:ext>
            </a:extLst>
          </p:cNvPr>
          <p:cNvSpPr txBox="1"/>
          <p:nvPr/>
        </p:nvSpPr>
        <p:spPr>
          <a:xfrm>
            <a:off x="818367" y="1180939"/>
            <a:ext cx="29549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0DB4B9-1CAC-4ED2-ABFD-D34E9F2F2C6F}"/>
              </a:ext>
            </a:extLst>
          </p:cNvPr>
          <p:cNvSpPr txBox="1"/>
          <p:nvPr/>
        </p:nvSpPr>
        <p:spPr>
          <a:xfrm>
            <a:off x="4170897" y="6850525"/>
            <a:ext cx="29549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________________________________________________________________________________________________________________________________________________________________________</a:t>
            </a:r>
          </a:p>
          <a:p>
            <a:r>
              <a:rPr lang="en-US" dirty="0">
                <a:solidFill>
                  <a:schemeClr val="bg2">
                    <a:lumMod val="90000"/>
                  </a:schemeClr>
                </a:solidFill>
              </a:rPr>
              <a:t>________________________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BAFE3-6638-4BC5-8FE7-5EB9FB856951}"/>
              </a:ext>
            </a:extLst>
          </p:cNvPr>
          <p:cNvSpPr txBox="1"/>
          <p:nvPr/>
        </p:nvSpPr>
        <p:spPr>
          <a:xfrm>
            <a:off x="5257739" y="267225"/>
            <a:ext cx="2840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Date ________________</a:t>
            </a:r>
          </a:p>
        </p:txBody>
      </p:sp>
      <p:pic>
        <p:nvPicPr>
          <p:cNvPr id="26" name="Graphic 25" descr="Organic shape">
            <a:extLst>
              <a:ext uri="{FF2B5EF4-FFF2-40B4-BE49-F238E27FC236}">
                <a16:creationId xmlns:a16="http://schemas.microsoft.com/office/drawing/2014/main" id="{C4D76656-04D2-4D74-A758-648C56676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32624" y="8818837"/>
            <a:ext cx="1325024" cy="1325024"/>
          </a:xfrm>
          <a:prstGeom prst="rect">
            <a:avLst/>
          </a:prstGeom>
        </p:spPr>
      </p:pic>
      <p:pic>
        <p:nvPicPr>
          <p:cNvPr id="28" name="Graphic 27" descr="Organic shape">
            <a:extLst>
              <a:ext uri="{FF2B5EF4-FFF2-40B4-BE49-F238E27FC236}">
                <a16:creationId xmlns:a16="http://schemas.microsoft.com/office/drawing/2014/main" id="{8D4FD0D0-926A-41E5-BB84-D727003B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556796"/>
            <a:ext cx="1325024" cy="1325024"/>
          </a:xfrm>
          <a:prstGeom prst="rect">
            <a:avLst/>
          </a:prstGeom>
        </p:spPr>
      </p:pic>
      <p:pic>
        <p:nvPicPr>
          <p:cNvPr id="30" name="Graphic 29" descr="A splash">
            <a:extLst>
              <a:ext uri="{FF2B5EF4-FFF2-40B4-BE49-F238E27FC236}">
                <a16:creationId xmlns:a16="http://schemas.microsoft.com/office/drawing/2014/main" id="{C8AB681C-FDC8-4D82-BE8F-160BAEB58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5768" y="5623185"/>
            <a:ext cx="1174951" cy="1174951"/>
          </a:xfrm>
          <a:prstGeom prst="rect">
            <a:avLst/>
          </a:prstGeom>
        </p:spPr>
      </p:pic>
      <p:pic>
        <p:nvPicPr>
          <p:cNvPr id="32" name="Graphic 31" descr="An organic shape">
            <a:extLst>
              <a:ext uri="{FF2B5EF4-FFF2-40B4-BE49-F238E27FC236}">
                <a16:creationId xmlns:a16="http://schemas.microsoft.com/office/drawing/2014/main" id="{45250C0B-0AE4-4A53-9684-1234A5DD5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9900" y="792833"/>
            <a:ext cx="875278" cy="87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42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4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1371FF"/>
      </a:accent1>
      <a:accent2>
        <a:srgbClr val="C9DFFF"/>
      </a:accent2>
      <a:accent3>
        <a:srgbClr val="FC499D"/>
      </a:accent3>
      <a:accent4>
        <a:srgbClr val="242852"/>
      </a:accent4>
      <a:accent5>
        <a:srgbClr val="FC499D"/>
      </a:accent5>
      <a:accent6>
        <a:srgbClr val="1371FF"/>
      </a:accent6>
      <a:hlink>
        <a:srgbClr val="9454C3"/>
      </a:hlink>
      <a:folHlink>
        <a:srgbClr val="3EBBF0"/>
      </a:folHlink>
    </a:clrScheme>
    <a:fontScheme name="HSL 2">
      <a:majorFont>
        <a:latin typeface="Cavolin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1967</TotalTime>
  <Words>17786</Words>
  <Application>Microsoft Office PowerPoint</Application>
  <PresentationFormat>Custom</PresentationFormat>
  <Paragraphs>6834</Paragraphs>
  <Slides>378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378</vt:i4>
      </vt:variant>
    </vt:vector>
  </HeadingPairs>
  <TitlesOfParts>
    <vt:vector size="382" baseType="lpstr">
      <vt:lpstr>Arial</vt:lpstr>
      <vt:lpstr>Calibri</vt:lpstr>
      <vt:lpstr>Cavolini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Seba</dc:creator>
  <cp:lastModifiedBy>Heideli Loubser</cp:lastModifiedBy>
  <cp:revision>67</cp:revision>
  <cp:lastPrinted>2020-11-22T22:04:52Z</cp:lastPrinted>
  <dcterms:created xsi:type="dcterms:W3CDTF">2020-11-22T20:37:08Z</dcterms:created>
  <dcterms:modified xsi:type="dcterms:W3CDTF">2022-02-25T12:43:10Z</dcterms:modified>
</cp:coreProperties>
</file>