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72" r:id="rId1"/>
  </p:sldMasterIdLst>
  <p:notesMasterIdLst>
    <p:notesMasterId r:id="rId75"/>
  </p:notesMasterIdLst>
  <p:sldIdLst>
    <p:sldId id="401" r:id="rId2"/>
    <p:sldId id="256" r:id="rId3"/>
    <p:sldId id="329" r:id="rId4"/>
    <p:sldId id="402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11" r:id="rId14"/>
    <p:sldId id="412" r:id="rId15"/>
    <p:sldId id="413" r:id="rId16"/>
    <p:sldId id="414" r:id="rId17"/>
    <p:sldId id="415" r:id="rId18"/>
    <p:sldId id="416" r:id="rId19"/>
    <p:sldId id="417" r:id="rId20"/>
    <p:sldId id="418" r:id="rId21"/>
    <p:sldId id="419" r:id="rId22"/>
    <p:sldId id="420" r:id="rId23"/>
    <p:sldId id="421" r:id="rId24"/>
    <p:sldId id="422" r:id="rId25"/>
    <p:sldId id="423" r:id="rId26"/>
    <p:sldId id="424" r:id="rId27"/>
    <p:sldId id="425" r:id="rId28"/>
    <p:sldId id="426" r:id="rId29"/>
    <p:sldId id="427" r:id="rId30"/>
    <p:sldId id="428" r:id="rId31"/>
    <p:sldId id="429" r:id="rId32"/>
    <p:sldId id="430" r:id="rId33"/>
    <p:sldId id="431" r:id="rId34"/>
    <p:sldId id="432" r:id="rId35"/>
    <p:sldId id="433" r:id="rId36"/>
    <p:sldId id="434" r:id="rId37"/>
    <p:sldId id="435" r:id="rId38"/>
    <p:sldId id="436" r:id="rId39"/>
    <p:sldId id="437" r:id="rId40"/>
    <p:sldId id="438" r:id="rId41"/>
    <p:sldId id="439" r:id="rId42"/>
    <p:sldId id="440" r:id="rId43"/>
    <p:sldId id="441" r:id="rId44"/>
    <p:sldId id="442" r:id="rId45"/>
    <p:sldId id="443" r:id="rId46"/>
    <p:sldId id="444" r:id="rId47"/>
    <p:sldId id="445" r:id="rId48"/>
    <p:sldId id="446" r:id="rId49"/>
    <p:sldId id="447" r:id="rId50"/>
    <p:sldId id="448" r:id="rId51"/>
    <p:sldId id="449" r:id="rId52"/>
    <p:sldId id="450" r:id="rId53"/>
    <p:sldId id="451" r:id="rId54"/>
    <p:sldId id="452" r:id="rId55"/>
    <p:sldId id="453" r:id="rId56"/>
    <p:sldId id="454" r:id="rId57"/>
    <p:sldId id="455" r:id="rId58"/>
    <p:sldId id="456" r:id="rId59"/>
    <p:sldId id="457" r:id="rId60"/>
    <p:sldId id="458" r:id="rId61"/>
    <p:sldId id="459" r:id="rId62"/>
    <p:sldId id="460" r:id="rId63"/>
    <p:sldId id="461" r:id="rId64"/>
    <p:sldId id="462" r:id="rId65"/>
    <p:sldId id="463" r:id="rId66"/>
    <p:sldId id="464" r:id="rId67"/>
    <p:sldId id="465" r:id="rId68"/>
    <p:sldId id="466" r:id="rId69"/>
    <p:sldId id="467" r:id="rId70"/>
    <p:sldId id="468" r:id="rId71"/>
    <p:sldId id="469" r:id="rId72"/>
    <p:sldId id="470" r:id="rId73"/>
    <p:sldId id="471" r:id="rId74"/>
  </p:sldIdLst>
  <p:sldSz cx="7920038" cy="10080625"/>
  <p:notesSz cx="6858000" cy="9144000"/>
  <p:embeddedFontLst>
    <p:embeddedFont>
      <p:font typeface="Calibri" panose="020F0502020204030204" pitchFamily="34" charset="0"/>
      <p:regular r:id="rId76"/>
      <p:bold r:id="rId77"/>
      <p:italic r:id="rId78"/>
      <p:boldItalic r:id="rId79"/>
    </p:embeddedFont>
    <p:embeddedFont>
      <p:font typeface="Calibri Light" panose="020F0302020204030204" pitchFamily="34" charset="0"/>
      <p:regular r:id="rId80"/>
      <p:italic r:id="rId8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4629"/>
  </p:normalViewPr>
  <p:slideViewPr>
    <p:cSldViewPr snapToGrid="0" snapToObjects="1">
      <p:cViewPr varScale="1">
        <p:scale>
          <a:sx n="53" d="100"/>
          <a:sy n="53" d="100"/>
        </p:scale>
        <p:origin x="26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font" Target="fonts/font4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5.fntdata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3.fntdata"/><Relationship Id="rId8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0C230-C026-3B43-AE64-3764D28E84B9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143000"/>
            <a:ext cx="2425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A7B8E-49C8-DC4A-9D98-43B2E028D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6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37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84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32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51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784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13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08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084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26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311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72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039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40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674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75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365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301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021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58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416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665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46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350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298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362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479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871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625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46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491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5552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627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73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409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106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367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1210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1601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434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5355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5115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4288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0367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62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787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255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7361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8382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401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1774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8243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3729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8045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8406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708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7895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7408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6154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8225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1383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9365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548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3752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396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578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84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0669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6834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1418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757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9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9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649770"/>
            <a:ext cx="6732032" cy="3509551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5294662"/>
            <a:ext cx="5940029" cy="2433817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4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2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536700"/>
            <a:ext cx="1707758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536700"/>
            <a:ext cx="5024274" cy="8542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61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39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2513159"/>
            <a:ext cx="6831033" cy="4193259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6746088"/>
            <a:ext cx="6831033" cy="2205136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2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2683500"/>
            <a:ext cx="3366016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2683500"/>
            <a:ext cx="3366016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61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36702"/>
            <a:ext cx="6831033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2471154"/>
            <a:ext cx="3350547" cy="1211074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3682228"/>
            <a:ext cx="3350547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2471154"/>
            <a:ext cx="3367048" cy="1211074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3682228"/>
            <a:ext cx="3367048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7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672042"/>
            <a:ext cx="2554418" cy="2352146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451426"/>
            <a:ext cx="4009519" cy="7163777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024188"/>
            <a:ext cx="2554418" cy="5602681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05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672042"/>
            <a:ext cx="2554418" cy="2352146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451426"/>
            <a:ext cx="4009519" cy="7163777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024188"/>
            <a:ext cx="2554418" cy="5602681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536702"/>
            <a:ext cx="6831033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683500"/>
            <a:ext cx="6831033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9343248"/>
            <a:ext cx="1782009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9343248"/>
            <a:ext cx="2673013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9343248"/>
            <a:ext cx="1782009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85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yellow&#10;&#10;Description automatically generated">
            <a:extLst>
              <a:ext uri="{FF2B5EF4-FFF2-40B4-BE49-F238E27FC236}">
                <a16:creationId xmlns:a16="http://schemas.microsoft.com/office/drawing/2014/main" id="{E7571E98-E29D-402F-84B4-AE9CC76EF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02"/>
            <a:ext cx="7920037" cy="1005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8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331509" y="690331"/>
            <a:ext cx="525701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You’ll never change your life until you change something you do daily. — John C. Maxwell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225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87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894063"/>
            <a:ext cx="66484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A year from now, you may wish you had started today. — Karen Lamb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93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49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608690" y="662156"/>
            <a:ext cx="476892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Each morning we are born again. What we do today is what matters most. —Buddha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055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91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864026"/>
            <a:ext cx="66484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Your future is created by what you do today, not tomorrow. — Robert Kiyosaki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46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24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52254" y="667037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Creativity doesn't just happen – you make it happen. Changing daily routines is one way to access creativity. — Nita Leland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40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60078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Days are expensive. When you spend a day, you have one less day to spend. So, make sure you spend each one wisely. — Jim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Rohn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67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878863"/>
            <a:ext cx="66484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What you do today can improve all your tomorrows. — Ralph Marston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12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92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17131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Your current life is the result of your previous choices, if you want something different, begin to choose differently. — Joe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Tichio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5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930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553332" y="646608"/>
            <a:ext cx="487964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Every morning starts a new page in your story. Make it a great one today. — Doe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Zantamata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934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52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1681" y="646798"/>
            <a:ext cx="541667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Having a routine is great, but only if it serves your goals. If it’s not doing that, it’s called a rut. — Josh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LaJaunie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52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889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61221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One day you will wake up and there won’t be any more time to do the things you’ve always wanted. Do it now. — Paulo Coelho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2905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6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040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31962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The greatest discovery of my generation is that a human being can alter his life by altering his attitudes. — William James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623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27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879348"/>
            <a:ext cx="66484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With the new day comes new strength and new thoughts. — Eleanor Roosevelt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820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295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415019" y="633555"/>
            <a:ext cx="508999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We are what we repeatedly do. Excellence, then, is not an act, but a habit. — Aristotle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6581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583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33604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Making your bed every morning is correlated with better productivity and a greater sense of well-being. — Charles Duhigg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277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2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68920" y="645470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How you spend your morning can often tell you what kind of day you are going to have. — Lemony Snicket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373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61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484231" y="879348"/>
            <a:ext cx="695157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You don’t have to be great to start, but you have to start to be great. — Zig Ziglar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640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33696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Nobody can go back and start a new beginning, but anyone can start today and make a new ending. — Maria Robinson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496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204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33696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Your future is found in your daily routine. Successful people do daily what others do occasionally! — Paula White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623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903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587972" y="647817"/>
            <a:ext cx="674409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A champion doesn't become a champion in the ring, he's merely recognized in the ring. His “becoming” happens during his daily routine. — Joe Louis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911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0080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52875" y="645470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Long term success is a direct result of what you achieve every day. Goals provide your daily routine — Rick Pitino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9895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6226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484231" y="864026"/>
            <a:ext cx="695157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Good habits are developed in the workshops of our daily lives. — Delbert L.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Stapley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481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60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007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28231" y="648710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The habits that direct our lives and form our character are fashioned in the often uneventful, commonplace routine of life. — Delbert L.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Stapley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241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653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932366" y="645470"/>
            <a:ext cx="605530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A child reminds us that playtime is an essential part of our daily routine. — Ralph Waldo Emerson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336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768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053453" y="676312"/>
            <a:ext cx="581312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I can't change your life till I can get you to change your daily routine. — Mike Murdock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245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306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76223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If you spend too much time thinking about a thing, you'll never get it done. Make at least one definite move daily toward your goal. — Bruce Lee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471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16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45470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Adventure isn't hanging off a rope on the side of a mountain. Adventure is an attitude we must apply to the day-to-day obstacles of life. – John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Amatt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941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0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781452" y="662156"/>
            <a:ext cx="435713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Opportunities are like sunrises. If you wait too long, you miss them. — William Arthur Ward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241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388081" y="633555"/>
            <a:ext cx="714387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A daily routine built on good habits and disciplines separates the most successful among us from everyone else. The routine is exceptionally powerful. — Darren Hardy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6904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120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63822" y="661708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People often say that motivation doesn't last. Well, neither does bathing. That's why we recommend it daily. — Zig Ziglar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63902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75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52875" y="645470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Over time, as the daily routines become second nature, discipline morphs into habit. — Twyla Tharp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189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160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63822" y="879348"/>
            <a:ext cx="66484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My daily routine is to make every day the best day. — David Wolfe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8798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876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33604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I do not have a daily routine, but each morning, I try to spend an hour in bed, visualizing positive outcomes for my life, health, and career. — Romany </a:t>
            </a:r>
            <a:r>
              <a:rPr lang="en-US" sz="1600" i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Malco</a:t>
            </a:r>
            <a:endParaRPr lang="en-US" sz="1600" i="1" dirty="0">
              <a:solidFill>
                <a:schemeClr val="bg2">
                  <a:lumMod val="25000"/>
                </a:schemeClr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084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9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39946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35783" y="633696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The big things that come our way are the fruit of seeds planted in the daily routine of our work. — William Feather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2653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97136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52875" y="879348"/>
            <a:ext cx="664847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Look for magic in the daily routine — Lou Barlow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4012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576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0163" y="4445573"/>
            <a:ext cx="3351554" cy="259541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68920" y="645470"/>
            <a:ext cx="66484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20B0604020202020204" pitchFamily="34" charset="0"/>
              </a:rPr>
              <a:t>Smile in the mirror. Do that every morning and you’ll start to see a big difference in your life. — Yoko Ono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743491" y="8836843"/>
            <a:ext cx="63051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75637" y="1243782"/>
            <a:ext cx="476892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4035960" y="1599289"/>
            <a:ext cx="3276332" cy="271187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1589839"/>
            <a:ext cx="3360051" cy="272132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4014083" y="4445572"/>
            <a:ext cx="3365792" cy="259541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57DD4D4-91AC-4945-A31A-3C79ED4EDDB9}"/>
              </a:ext>
            </a:extLst>
          </p:cNvPr>
          <p:cNvSpPr/>
          <p:nvPr/>
        </p:nvSpPr>
        <p:spPr>
          <a:xfrm>
            <a:off x="540163" y="7175399"/>
            <a:ext cx="6839711" cy="1170316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40163" y="8475378"/>
            <a:ext cx="6839711" cy="133822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2D82F-3ABD-D947-B069-A0D66A0DEE09}"/>
              </a:ext>
            </a:extLst>
          </p:cNvPr>
          <p:cNvSpPr txBox="1"/>
          <p:nvPr/>
        </p:nvSpPr>
        <p:spPr>
          <a:xfrm>
            <a:off x="787956" y="7539481"/>
            <a:ext cx="630512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__________________________________________________________________________________________________________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63696" y="4901860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652875" y="1984629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43440" y="2002837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275152" y="4909168"/>
            <a:ext cx="2933107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171" y="1649774"/>
            <a:ext cx="29355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Morning thoughts…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761200" y="452135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I need to work on…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61200" y="7251384"/>
            <a:ext cx="23237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A challenge I faced today…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A0BFEA-9B05-6D49-BB4C-9CA6F5F52352}"/>
              </a:ext>
            </a:extLst>
          </p:cNvPr>
          <p:cNvSpPr txBox="1"/>
          <p:nvPr/>
        </p:nvSpPr>
        <p:spPr>
          <a:xfrm>
            <a:off x="4243440" y="4496193"/>
            <a:ext cx="33439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 I excelled at…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61200" y="8525917"/>
            <a:ext cx="323195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One thing I’m grateful for today…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FC040-E27A-4102-8D72-9F65B15A20F4}"/>
              </a:ext>
            </a:extLst>
          </p:cNvPr>
          <p:cNvSpPr txBox="1"/>
          <p:nvPr/>
        </p:nvSpPr>
        <p:spPr>
          <a:xfrm>
            <a:off x="4243440" y="1649773"/>
            <a:ext cx="2724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Today…</a:t>
            </a:r>
          </a:p>
        </p:txBody>
      </p:sp>
      <p:pic>
        <p:nvPicPr>
          <p:cNvPr id="5" name="Graphic 4" descr="A birch leaf">
            <a:extLst>
              <a:ext uri="{FF2B5EF4-FFF2-40B4-BE49-F238E27FC236}">
                <a16:creationId xmlns:a16="http://schemas.microsoft.com/office/drawing/2014/main" id="{6DD93961-5D73-42C4-9F36-C81E08A7A2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912" y="8626448"/>
            <a:ext cx="1553591" cy="1553591"/>
          </a:xfrm>
          <a:prstGeom prst="rect">
            <a:avLst/>
          </a:prstGeom>
        </p:spPr>
      </p:pic>
      <p:pic>
        <p:nvPicPr>
          <p:cNvPr id="11" name="Graphic 10" descr="A chestnut leaf">
            <a:extLst>
              <a:ext uri="{FF2B5EF4-FFF2-40B4-BE49-F238E27FC236}">
                <a16:creationId xmlns:a16="http://schemas.microsoft.com/office/drawing/2014/main" id="{7BFE7BD5-65D3-4EBB-9AB6-E6F6BDF753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9258791">
            <a:off x="-81656" y="8447628"/>
            <a:ext cx="1553591" cy="1553591"/>
          </a:xfrm>
          <a:prstGeom prst="rect">
            <a:avLst/>
          </a:prstGeom>
        </p:spPr>
      </p:pic>
      <p:pic>
        <p:nvPicPr>
          <p:cNvPr id="13" name="Graphic 12" descr="A magnolia leaf">
            <a:extLst>
              <a:ext uri="{FF2B5EF4-FFF2-40B4-BE49-F238E27FC236}">
                <a16:creationId xmlns:a16="http://schemas.microsoft.com/office/drawing/2014/main" id="{03D8CD73-01DC-449B-B1BD-2A2E5231D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3392133">
            <a:off x="110379" y="675570"/>
            <a:ext cx="1553591" cy="1553591"/>
          </a:xfrm>
          <a:prstGeom prst="rect">
            <a:avLst/>
          </a:prstGeom>
        </p:spPr>
      </p:pic>
      <p:pic>
        <p:nvPicPr>
          <p:cNvPr id="18" name="Graphic 17" descr="A pecan leaf">
            <a:extLst>
              <a:ext uri="{FF2B5EF4-FFF2-40B4-BE49-F238E27FC236}">
                <a16:creationId xmlns:a16="http://schemas.microsoft.com/office/drawing/2014/main" id="{CB8AA23B-7920-44D8-AF4B-B121A8AA69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48912" y="3649650"/>
            <a:ext cx="1553591" cy="1553591"/>
          </a:xfrm>
          <a:prstGeom prst="rect">
            <a:avLst/>
          </a:prstGeom>
        </p:spPr>
      </p:pic>
      <p:pic>
        <p:nvPicPr>
          <p:cNvPr id="21" name="Graphic 20" descr="An oak leaf">
            <a:extLst>
              <a:ext uri="{FF2B5EF4-FFF2-40B4-BE49-F238E27FC236}">
                <a16:creationId xmlns:a16="http://schemas.microsoft.com/office/drawing/2014/main" id="{48D7FB90-143F-4726-B8C6-B4D54A0F30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7658453">
            <a:off x="3921297" y="6343864"/>
            <a:ext cx="1553591" cy="1553591"/>
          </a:xfrm>
          <a:prstGeom prst="rect">
            <a:avLst/>
          </a:prstGeom>
        </p:spPr>
      </p:pic>
      <p:pic>
        <p:nvPicPr>
          <p:cNvPr id="41" name="Graphic 40" descr="A maple leaf">
            <a:extLst>
              <a:ext uri="{FF2B5EF4-FFF2-40B4-BE49-F238E27FC236}">
                <a16:creationId xmlns:a16="http://schemas.microsoft.com/office/drawing/2014/main" id="{4F85CCA9-C74D-4634-8DD9-227025F53D9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298773">
            <a:off x="2668047" y="3586659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47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+mj-lt"/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Graphic 6" descr="A chestnut leaf">
            <a:extLst>
              <a:ext uri="{FF2B5EF4-FFF2-40B4-BE49-F238E27FC236}">
                <a16:creationId xmlns:a16="http://schemas.microsoft.com/office/drawing/2014/main" id="{A115CDE4-6B9A-44E4-97C8-7A64B8110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68041">
            <a:off x="6347744" y="8299207"/>
            <a:ext cx="1553591" cy="1553591"/>
          </a:xfrm>
          <a:prstGeom prst="rect">
            <a:avLst/>
          </a:prstGeom>
        </p:spPr>
      </p:pic>
      <p:pic>
        <p:nvPicPr>
          <p:cNvPr id="8" name="Graphic 7" descr="An oak leaf">
            <a:extLst>
              <a:ext uri="{FF2B5EF4-FFF2-40B4-BE49-F238E27FC236}">
                <a16:creationId xmlns:a16="http://schemas.microsoft.com/office/drawing/2014/main" id="{6BBB572B-F922-4BA9-BB3A-6495338F80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58453">
            <a:off x="3183223" y="4539618"/>
            <a:ext cx="1553591" cy="1553591"/>
          </a:xfrm>
          <a:prstGeom prst="rect">
            <a:avLst/>
          </a:prstGeom>
        </p:spPr>
      </p:pic>
      <p:pic>
        <p:nvPicPr>
          <p:cNvPr id="9" name="Graphic 8" descr="A maple leaf">
            <a:extLst>
              <a:ext uri="{FF2B5EF4-FFF2-40B4-BE49-F238E27FC236}">
                <a16:creationId xmlns:a16="http://schemas.microsoft.com/office/drawing/2014/main" id="{D109110A-86EB-4545-894F-15A54621F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9873501">
            <a:off x="68881" y="54138"/>
            <a:ext cx="1553591" cy="155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02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9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330D84"/>
      </a:accent1>
      <a:accent2>
        <a:srgbClr val="FFEC32"/>
      </a:accent2>
      <a:accent3>
        <a:srgbClr val="330D84"/>
      </a:accent3>
      <a:accent4>
        <a:srgbClr val="FFC400"/>
      </a:accent4>
      <a:accent5>
        <a:srgbClr val="330D84"/>
      </a:accent5>
      <a:accent6>
        <a:srgbClr val="FFC400"/>
      </a:accent6>
      <a:hlink>
        <a:srgbClr val="FFFFFF"/>
      </a:hlink>
      <a:folHlink>
        <a:srgbClr val="FFFFF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2171</TotalTime>
  <Words>4289</Words>
  <Application>Microsoft Office PowerPoint</Application>
  <PresentationFormat>Custom</PresentationFormat>
  <Paragraphs>2556</Paragraphs>
  <Slides>73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Seba</dc:creator>
  <cp:lastModifiedBy>Heideli Loubser</cp:lastModifiedBy>
  <cp:revision>84</cp:revision>
  <cp:lastPrinted>2020-11-22T22:04:52Z</cp:lastPrinted>
  <dcterms:created xsi:type="dcterms:W3CDTF">2020-11-22T20:37:08Z</dcterms:created>
  <dcterms:modified xsi:type="dcterms:W3CDTF">2022-02-25T13:05:30Z</dcterms:modified>
</cp:coreProperties>
</file>