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2"/>
  </p:sldMasterIdLst>
  <p:notesMasterIdLst>
    <p:notesMasterId r:id="rId16"/>
  </p:notesMasterIdLst>
  <p:handoutMasterIdLst>
    <p:handoutMasterId r:id="rId17"/>
  </p:handoutMasterIdLst>
  <p:sldIdLst>
    <p:sldId id="282" r:id="rId3"/>
    <p:sldId id="259" r:id="rId4"/>
    <p:sldId id="284" r:id="rId5"/>
    <p:sldId id="283" r:id="rId6"/>
    <p:sldId id="288" r:id="rId7"/>
    <p:sldId id="285" r:id="rId8"/>
    <p:sldId id="289" r:id="rId9"/>
    <p:sldId id="286" r:id="rId10"/>
    <p:sldId id="290" r:id="rId11"/>
    <p:sldId id="292" r:id="rId12"/>
    <p:sldId id="293" r:id="rId13"/>
    <p:sldId id="291" r:id="rId14"/>
    <p:sldId id="28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113" d="100"/>
          <a:sy n="113" d="100"/>
        </p:scale>
        <p:origin x="96" y="106"/>
      </p:cViewPr>
      <p:guideLst>
        <p:guide orient="horz" pos="2160"/>
        <p:guide pos="3840"/>
      </p:guideLst>
    </p:cSldViewPr>
  </p:slideViewPr>
  <p:notesTextViewPr>
    <p:cViewPr>
      <p:scale>
        <a:sx n="1" d="1"/>
        <a:sy n="1" d="1"/>
      </p:scale>
      <p:origin x="0" y="0"/>
    </p:cViewPr>
  </p:notesTextViewPr>
  <p:notesViewPr>
    <p:cSldViewPr snapToGrid="0" showGuides="1">
      <p:cViewPr varScale="1">
        <p:scale>
          <a:sx n="76" d="100"/>
          <a:sy n="76" d="100"/>
        </p:scale>
        <p:origin x="326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961-4181-8A8C-78773EE1911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961-4181-8A8C-78773EE1911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961-4181-8A8C-78773EE1911E}"/>
            </c:ext>
          </c:extLst>
        </c:ser>
        <c:dLbls>
          <c:showLegendKey val="0"/>
          <c:showVal val="0"/>
          <c:showCatName val="0"/>
          <c:showSerName val="0"/>
          <c:showPercent val="0"/>
          <c:showBubbleSize val="0"/>
        </c:dLbls>
        <c:gapWidth val="219"/>
        <c:overlap val="-27"/>
        <c:axId val="486144304"/>
        <c:axId val="486144960"/>
      </c:barChart>
      <c:catAx>
        <c:axId val="486144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86144960"/>
        <c:crosses val="autoZero"/>
        <c:auto val="1"/>
        <c:lblAlgn val="ctr"/>
        <c:lblOffset val="100"/>
        <c:noMultiLvlLbl val="0"/>
      </c:catAx>
      <c:valAx>
        <c:axId val="486144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86144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722892-30F9-428D-90CF-CBC96CBB7E6A}" type="doc">
      <dgm:prSet loTypeId="urn:microsoft.com/office/officeart/2009/3/layout/RandomtoResultProcess" loCatId="process" qsTypeId="urn:microsoft.com/office/officeart/2005/8/quickstyle/simple1" qsCatId="simple" csTypeId="urn:microsoft.com/office/officeart/2005/8/colors/colorful2" csCatId="colorful" phldr="0"/>
      <dgm:spPr/>
      <dgm:t>
        <a:bodyPr/>
        <a:lstStyle/>
        <a:p>
          <a:endParaRPr lang="en-US"/>
        </a:p>
      </dgm:t>
    </dgm:pt>
    <dgm:pt modelId="{C54C4C5C-311A-417F-8565-1D5F729B0D34}">
      <dgm:prSet phldrT="[Text]" phldr="1"/>
      <dgm:spPr/>
      <dgm:t>
        <a:bodyPr/>
        <a:lstStyle/>
        <a:p>
          <a:pPr algn="ctr"/>
          <a:endParaRPr lang="en-US"/>
        </a:p>
      </dgm:t>
    </dgm:pt>
    <dgm:pt modelId="{70B4F59C-7612-40A2-A7D8-26A66AE78BD1}" type="parTrans" cxnId="{A2EE7F74-3569-4705-A5D7-892AE97D5171}">
      <dgm:prSet/>
      <dgm:spPr/>
      <dgm:t>
        <a:bodyPr/>
        <a:lstStyle/>
        <a:p>
          <a:pPr algn="ctr"/>
          <a:endParaRPr lang="en-US"/>
        </a:p>
      </dgm:t>
    </dgm:pt>
    <dgm:pt modelId="{05A07C12-B3DE-432A-ACF4-B521C47D7DFC}" type="sibTrans" cxnId="{A2EE7F74-3569-4705-A5D7-892AE97D5171}">
      <dgm:prSet/>
      <dgm:spPr/>
      <dgm:t>
        <a:bodyPr/>
        <a:lstStyle/>
        <a:p>
          <a:pPr algn="ctr"/>
          <a:endParaRPr lang="en-US"/>
        </a:p>
      </dgm:t>
    </dgm:pt>
    <dgm:pt modelId="{AAA85C1B-D7CC-40F3-A496-702DEA49A223}">
      <dgm:prSet phldrT="[Text]" phldr="1"/>
      <dgm:spPr/>
      <dgm:t>
        <a:bodyPr/>
        <a:lstStyle/>
        <a:p>
          <a:pPr algn="ctr"/>
          <a:endParaRPr lang="en-US"/>
        </a:p>
      </dgm:t>
    </dgm:pt>
    <dgm:pt modelId="{4A46D816-0B9A-4D43-BF96-4F5AA51D5738}" type="parTrans" cxnId="{ED654E4E-D584-4957-9EAC-2F1A1DC97FDD}">
      <dgm:prSet/>
      <dgm:spPr/>
      <dgm:t>
        <a:bodyPr/>
        <a:lstStyle/>
        <a:p>
          <a:pPr algn="ctr"/>
          <a:endParaRPr lang="en-US"/>
        </a:p>
      </dgm:t>
    </dgm:pt>
    <dgm:pt modelId="{9FEAAF5F-F8CD-4A07-A11D-C4DFFD9106EE}" type="sibTrans" cxnId="{ED654E4E-D584-4957-9EAC-2F1A1DC97FDD}">
      <dgm:prSet/>
      <dgm:spPr/>
      <dgm:t>
        <a:bodyPr/>
        <a:lstStyle/>
        <a:p>
          <a:pPr algn="ctr"/>
          <a:endParaRPr lang="en-US"/>
        </a:p>
      </dgm:t>
    </dgm:pt>
    <dgm:pt modelId="{D6DB08B8-1016-4466-A891-A63534C7D68A}">
      <dgm:prSet phldrT="[Text]" phldr="1"/>
      <dgm:spPr/>
      <dgm:t>
        <a:bodyPr/>
        <a:lstStyle/>
        <a:p>
          <a:pPr algn="ctr"/>
          <a:endParaRPr lang="en-US"/>
        </a:p>
      </dgm:t>
    </dgm:pt>
    <dgm:pt modelId="{F454837E-78D7-41AA-9233-FE15D82848C8}" type="parTrans" cxnId="{7B611BF7-0973-4501-ACBD-46AA42D9F43F}">
      <dgm:prSet/>
      <dgm:spPr/>
      <dgm:t>
        <a:bodyPr/>
        <a:lstStyle/>
        <a:p>
          <a:pPr algn="ctr"/>
          <a:endParaRPr lang="en-US"/>
        </a:p>
      </dgm:t>
    </dgm:pt>
    <dgm:pt modelId="{1B8D76F7-581F-4085-9226-2E30A2DFB7D1}" type="sibTrans" cxnId="{7B611BF7-0973-4501-ACBD-46AA42D9F43F}">
      <dgm:prSet/>
      <dgm:spPr/>
      <dgm:t>
        <a:bodyPr/>
        <a:lstStyle/>
        <a:p>
          <a:pPr algn="ctr"/>
          <a:endParaRPr lang="en-US"/>
        </a:p>
      </dgm:t>
    </dgm:pt>
    <dgm:pt modelId="{037A7938-CB35-4264-8716-9E446DFC9CBE}">
      <dgm:prSet phldrT="[Text]" phldr="1"/>
      <dgm:spPr/>
      <dgm:t>
        <a:bodyPr/>
        <a:lstStyle/>
        <a:p>
          <a:pPr algn="ctr"/>
          <a:endParaRPr lang="en-US"/>
        </a:p>
      </dgm:t>
    </dgm:pt>
    <dgm:pt modelId="{DA1766F6-1CC2-4F72-AF23-CABA46373139}" type="parTrans" cxnId="{F6209188-F0D3-4110-AB4F-17B2E3A48B66}">
      <dgm:prSet/>
      <dgm:spPr/>
      <dgm:t>
        <a:bodyPr/>
        <a:lstStyle/>
        <a:p>
          <a:pPr algn="ctr"/>
          <a:endParaRPr lang="en-US"/>
        </a:p>
      </dgm:t>
    </dgm:pt>
    <dgm:pt modelId="{5D8CF7C2-5BC3-48BE-9FC9-8E910C1B4512}" type="sibTrans" cxnId="{F6209188-F0D3-4110-AB4F-17B2E3A48B66}">
      <dgm:prSet/>
      <dgm:spPr/>
      <dgm:t>
        <a:bodyPr/>
        <a:lstStyle/>
        <a:p>
          <a:pPr algn="ctr"/>
          <a:endParaRPr lang="en-US"/>
        </a:p>
      </dgm:t>
    </dgm:pt>
    <dgm:pt modelId="{12358361-A140-49D2-B49F-8B1818B90F8B}" type="pres">
      <dgm:prSet presAssocID="{8C722892-30F9-428D-90CF-CBC96CBB7E6A}" presName="Name0" presStyleCnt="0">
        <dgm:presLayoutVars>
          <dgm:dir/>
          <dgm:animOne val="branch"/>
          <dgm:animLvl val="lvl"/>
        </dgm:presLayoutVars>
      </dgm:prSet>
      <dgm:spPr/>
    </dgm:pt>
    <dgm:pt modelId="{8BB8E30F-FF1C-4692-9485-8B77318AE117}" type="pres">
      <dgm:prSet presAssocID="{C54C4C5C-311A-417F-8565-1D5F729B0D34}" presName="chaos" presStyleCnt="0"/>
      <dgm:spPr/>
    </dgm:pt>
    <dgm:pt modelId="{5A938446-7C84-4742-8F3B-4F4BDCA4DAF2}" type="pres">
      <dgm:prSet presAssocID="{C54C4C5C-311A-417F-8565-1D5F729B0D34}" presName="parTx1" presStyleLbl="revTx" presStyleIdx="0" presStyleCnt="3"/>
      <dgm:spPr/>
    </dgm:pt>
    <dgm:pt modelId="{E593C0E2-8E19-4D75-B123-ABBF73A3668A}" type="pres">
      <dgm:prSet presAssocID="{C54C4C5C-311A-417F-8565-1D5F729B0D34}" presName="desTx1" presStyleLbl="revTx" presStyleIdx="1" presStyleCnt="3">
        <dgm:presLayoutVars>
          <dgm:bulletEnabled val="1"/>
        </dgm:presLayoutVars>
      </dgm:prSet>
      <dgm:spPr/>
    </dgm:pt>
    <dgm:pt modelId="{B60999B5-D2F7-4C19-9CAA-204F411F18A3}" type="pres">
      <dgm:prSet presAssocID="{C54C4C5C-311A-417F-8565-1D5F729B0D34}" presName="c1" presStyleLbl="node1" presStyleIdx="0" presStyleCnt="19"/>
      <dgm:spPr/>
    </dgm:pt>
    <dgm:pt modelId="{39CDD45E-3D46-4FF5-B193-D137630612EB}" type="pres">
      <dgm:prSet presAssocID="{C54C4C5C-311A-417F-8565-1D5F729B0D34}" presName="c2" presStyleLbl="node1" presStyleIdx="1" presStyleCnt="19"/>
      <dgm:spPr/>
    </dgm:pt>
    <dgm:pt modelId="{BA1FBAF1-98E3-4AE2-B9E1-332F826006E9}" type="pres">
      <dgm:prSet presAssocID="{C54C4C5C-311A-417F-8565-1D5F729B0D34}" presName="c3" presStyleLbl="node1" presStyleIdx="2" presStyleCnt="19"/>
      <dgm:spPr/>
    </dgm:pt>
    <dgm:pt modelId="{DD8EF33E-325C-4132-AF98-E353244A560B}" type="pres">
      <dgm:prSet presAssocID="{C54C4C5C-311A-417F-8565-1D5F729B0D34}" presName="c4" presStyleLbl="node1" presStyleIdx="3" presStyleCnt="19"/>
      <dgm:spPr/>
    </dgm:pt>
    <dgm:pt modelId="{1FE9CC58-9734-4AC2-A149-DB8FE88FC61C}" type="pres">
      <dgm:prSet presAssocID="{C54C4C5C-311A-417F-8565-1D5F729B0D34}" presName="c5" presStyleLbl="node1" presStyleIdx="4" presStyleCnt="19"/>
      <dgm:spPr/>
    </dgm:pt>
    <dgm:pt modelId="{8B850350-8713-478B-87D9-419E00672F63}" type="pres">
      <dgm:prSet presAssocID="{C54C4C5C-311A-417F-8565-1D5F729B0D34}" presName="c6" presStyleLbl="node1" presStyleIdx="5" presStyleCnt="19"/>
      <dgm:spPr/>
    </dgm:pt>
    <dgm:pt modelId="{8BFAEB1C-71A6-4BD0-BFA6-D8509A047FAE}" type="pres">
      <dgm:prSet presAssocID="{C54C4C5C-311A-417F-8565-1D5F729B0D34}" presName="c7" presStyleLbl="node1" presStyleIdx="6" presStyleCnt="19"/>
      <dgm:spPr/>
    </dgm:pt>
    <dgm:pt modelId="{33EF4C12-E4C7-424F-A761-7C33CDC92073}" type="pres">
      <dgm:prSet presAssocID="{C54C4C5C-311A-417F-8565-1D5F729B0D34}" presName="c8" presStyleLbl="node1" presStyleIdx="7" presStyleCnt="19"/>
      <dgm:spPr/>
    </dgm:pt>
    <dgm:pt modelId="{4824DBD4-805D-4B36-904A-8FF099F0F18A}" type="pres">
      <dgm:prSet presAssocID="{C54C4C5C-311A-417F-8565-1D5F729B0D34}" presName="c9" presStyleLbl="node1" presStyleIdx="8" presStyleCnt="19"/>
      <dgm:spPr/>
    </dgm:pt>
    <dgm:pt modelId="{4946BB48-04D9-4BA9-B48E-C8284FE4D8A7}" type="pres">
      <dgm:prSet presAssocID="{C54C4C5C-311A-417F-8565-1D5F729B0D34}" presName="c10" presStyleLbl="node1" presStyleIdx="9" presStyleCnt="19"/>
      <dgm:spPr/>
    </dgm:pt>
    <dgm:pt modelId="{356023B2-2F53-47BC-98A3-99499196DC67}" type="pres">
      <dgm:prSet presAssocID="{C54C4C5C-311A-417F-8565-1D5F729B0D34}" presName="c11" presStyleLbl="node1" presStyleIdx="10" presStyleCnt="19"/>
      <dgm:spPr/>
    </dgm:pt>
    <dgm:pt modelId="{2B763A56-267E-4DF6-A070-132EED3F738F}" type="pres">
      <dgm:prSet presAssocID="{C54C4C5C-311A-417F-8565-1D5F729B0D34}" presName="c12" presStyleLbl="node1" presStyleIdx="11" presStyleCnt="19"/>
      <dgm:spPr/>
    </dgm:pt>
    <dgm:pt modelId="{D465B664-080E-425D-A1F0-8BF7438AFA7B}" type="pres">
      <dgm:prSet presAssocID="{C54C4C5C-311A-417F-8565-1D5F729B0D34}" presName="c13" presStyleLbl="node1" presStyleIdx="12" presStyleCnt="19"/>
      <dgm:spPr/>
    </dgm:pt>
    <dgm:pt modelId="{5F8B2A24-0D63-4A26-A050-FAD6E47704E7}" type="pres">
      <dgm:prSet presAssocID="{C54C4C5C-311A-417F-8565-1D5F729B0D34}" presName="c14" presStyleLbl="node1" presStyleIdx="13" presStyleCnt="19"/>
      <dgm:spPr/>
    </dgm:pt>
    <dgm:pt modelId="{AF792664-025F-4202-BC8F-109FD7972D3F}" type="pres">
      <dgm:prSet presAssocID="{C54C4C5C-311A-417F-8565-1D5F729B0D34}" presName="c15" presStyleLbl="node1" presStyleIdx="14" presStyleCnt="19"/>
      <dgm:spPr/>
    </dgm:pt>
    <dgm:pt modelId="{38A55C5F-6D91-4D5D-9CC5-6BA6363DEFB4}" type="pres">
      <dgm:prSet presAssocID="{C54C4C5C-311A-417F-8565-1D5F729B0D34}" presName="c16" presStyleLbl="node1" presStyleIdx="15" presStyleCnt="19"/>
      <dgm:spPr/>
    </dgm:pt>
    <dgm:pt modelId="{B1F581FD-0603-461C-886A-BBCD886E2C66}" type="pres">
      <dgm:prSet presAssocID="{C54C4C5C-311A-417F-8565-1D5F729B0D34}" presName="c17" presStyleLbl="node1" presStyleIdx="16" presStyleCnt="19"/>
      <dgm:spPr/>
    </dgm:pt>
    <dgm:pt modelId="{0DEA0C7F-9C52-4F0B-A8C6-EEDD867699D0}" type="pres">
      <dgm:prSet presAssocID="{C54C4C5C-311A-417F-8565-1D5F729B0D34}" presName="c18" presStyleLbl="node1" presStyleIdx="17" presStyleCnt="19"/>
      <dgm:spPr/>
    </dgm:pt>
    <dgm:pt modelId="{B59761B3-9D7B-4176-ADDE-E8CE2F55E060}" type="pres">
      <dgm:prSet presAssocID="{05A07C12-B3DE-432A-ACF4-B521C47D7DFC}" presName="chevronComposite1" presStyleCnt="0"/>
      <dgm:spPr/>
    </dgm:pt>
    <dgm:pt modelId="{21C1ED80-DD15-4EDF-A141-4DA51B69A00E}" type="pres">
      <dgm:prSet presAssocID="{05A07C12-B3DE-432A-ACF4-B521C47D7DFC}" presName="chevron1" presStyleLbl="sibTrans2D1" presStyleIdx="0" presStyleCnt="2"/>
      <dgm:spPr/>
    </dgm:pt>
    <dgm:pt modelId="{D936637F-31B4-4F2D-8987-528E37284665}" type="pres">
      <dgm:prSet presAssocID="{05A07C12-B3DE-432A-ACF4-B521C47D7DFC}" presName="spChevron1" presStyleCnt="0"/>
      <dgm:spPr/>
    </dgm:pt>
    <dgm:pt modelId="{62A20D17-4208-4A80-BA66-D464454FC11A}" type="pres">
      <dgm:prSet presAssocID="{05A07C12-B3DE-432A-ACF4-B521C47D7DFC}" presName="overlap" presStyleCnt="0"/>
      <dgm:spPr/>
    </dgm:pt>
    <dgm:pt modelId="{11A6E019-69DD-4A80-93CA-A479222740DD}" type="pres">
      <dgm:prSet presAssocID="{05A07C12-B3DE-432A-ACF4-B521C47D7DFC}" presName="chevronComposite2" presStyleCnt="0"/>
      <dgm:spPr/>
    </dgm:pt>
    <dgm:pt modelId="{52B81A9E-8FD2-49E9-9C8E-71B120635111}" type="pres">
      <dgm:prSet presAssocID="{05A07C12-B3DE-432A-ACF4-B521C47D7DFC}" presName="chevron2" presStyleLbl="sibTrans2D1" presStyleIdx="1" presStyleCnt="2"/>
      <dgm:spPr/>
    </dgm:pt>
    <dgm:pt modelId="{8D97359E-137A-427E-B09B-03347B649BCD}" type="pres">
      <dgm:prSet presAssocID="{05A07C12-B3DE-432A-ACF4-B521C47D7DFC}" presName="spChevron2" presStyleCnt="0"/>
      <dgm:spPr/>
    </dgm:pt>
    <dgm:pt modelId="{FDABE6A9-A076-4E82-84D8-C1A7DAEE4504}" type="pres">
      <dgm:prSet presAssocID="{D6DB08B8-1016-4466-A891-A63534C7D68A}" presName="last" presStyleCnt="0"/>
      <dgm:spPr/>
    </dgm:pt>
    <dgm:pt modelId="{3ECBD920-1439-4482-9FB6-5FEF95452B93}" type="pres">
      <dgm:prSet presAssocID="{D6DB08B8-1016-4466-A891-A63534C7D68A}" presName="circleTx" presStyleLbl="node1" presStyleIdx="18" presStyleCnt="19"/>
      <dgm:spPr/>
    </dgm:pt>
    <dgm:pt modelId="{7F333470-D31B-424A-881C-9C79D3ACB471}" type="pres">
      <dgm:prSet presAssocID="{D6DB08B8-1016-4466-A891-A63534C7D68A}" presName="desTxN" presStyleLbl="revTx" presStyleIdx="2" presStyleCnt="3">
        <dgm:presLayoutVars>
          <dgm:bulletEnabled val="1"/>
        </dgm:presLayoutVars>
      </dgm:prSet>
      <dgm:spPr/>
    </dgm:pt>
    <dgm:pt modelId="{4F0E7C10-A7E6-4F6E-8013-7C6B305BE1A0}" type="pres">
      <dgm:prSet presAssocID="{D6DB08B8-1016-4466-A891-A63534C7D68A}" presName="spN" presStyleCnt="0"/>
      <dgm:spPr/>
    </dgm:pt>
  </dgm:ptLst>
  <dgm:cxnLst>
    <dgm:cxn modelId="{BD3FC72D-1414-4734-A8B4-5C3B8E93BE28}" type="presOf" srcId="{C54C4C5C-311A-417F-8565-1D5F729B0D34}" destId="{5A938446-7C84-4742-8F3B-4F4BDCA4DAF2}" srcOrd="0" destOrd="0" presId="urn:microsoft.com/office/officeart/2009/3/layout/RandomtoResultProcess"/>
    <dgm:cxn modelId="{ED654E4E-D584-4957-9EAC-2F1A1DC97FDD}" srcId="{C54C4C5C-311A-417F-8565-1D5F729B0D34}" destId="{AAA85C1B-D7CC-40F3-A496-702DEA49A223}" srcOrd="0" destOrd="0" parTransId="{4A46D816-0B9A-4D43-BF96-4F5AA51D5738}" sibTransId="{9FEAAF5F-F8CD-4A07-A11D-C4DFFD9106EE}"/>
    <dgm:cxn modelId="{A2EE7F74-3569-4705-A5D7-892AE97D5171}" srcId="{8C722892-30F9-428D-90CF-CBC96CBB7E6A}" destId="{C54C4C5C-311A-417F-8565-1D5F729B0D34}" srcOrd="0" destOrd="0" parTransId="{70B4F59C-7612-40A2-A7D8-26A66AE78BD1}" sibTransId="{05A07C12-B3DE-432A-ACF4-B521C47D7DFC}"/>
    <dgm:cxn modelId="{F6209188-F0D3-4110-AB4F-17B2E3A48B66}" srcId="{D6DB08B8-1016-4466-A891-A63534C7D68A}" destId="{037A7938-CB35-4264-8716-9E446DFC9CBE}" srcOrd="0" destOrd="0" parTransId="{DA1766F6-1CC2-4F72-AF23-CABA46373139}" sibTransId="{5D8CF7C2-5BC3-48BE-9FC9-8E910C1B4512}"/>
    <dgm:cxn modelId="{4C7D32D4-5820-4E6E-901D-0DFDEC055636}" type="presOf" srcId="{037A7938-CB35-4264-8716-9E446DFC9CBE}" destId="{7F333470-D31B-424A-881C-9C79D3ACB471}" srcOrd="0" destOrd="0" presId="urn:microsoft.com/office/officeart/2009/3/layout/RandomtoResultProcess"/>
    <dgm:cxn modelId="{47F800D8-F1A3-4479-A704-0FD83348404E}" type="presOf" srcId="{AAA85C1B-D7CC-40F3-A496-702DEA49A223}" destId="{E593C0E2-8E19-4D75-B123-ABBF73A3668A}" srcOrd="0" destOrd="0" presId="urn:microsoft.com/office/officeart/2009/3/layout/RandomtoResultProcess"/>
    <dgm:cxn modelId="{28273BF3-82D3-403B-8834-1E58CF97A3D2}" type="presOf" srcId="{8C722892-30F9-428D-90CF-CBC96CBB7E6A}" destId="{12358361-A140-49D2-B49F-8B1818B90F8B}" srcOrd="0" destOrd="0" presId="urn:microsoft.com/office/officeart/2009/3/layout/RandomtoResultProcess"/>
    <dgm:cxn modelId="{6829B4F5-5EEC-4AE4-AA98-ABB65BFD212A}" type="presOf" srcId="{D6DB08B8-1016-4466-A891-A63534C7D68A}" destId="{3ECBD920-1439-4482-9FB6-5FEF95452B93}" srcOrd="0" destOrd="0" presId="urn:microsoft.com/office/officeart/2009/3/layout/RandomtoResultProcess"/>
    <dgm:cxn modelId="{7B611BF7-0973-4501-ACBD-46AA42D9F43F}" srcId="{8C722892-30F9-428D-90CF-CBC96CBB7E6A}" destId="{D6DB08B8-1016-4466-A891-A63534C7D68A}" srcOrd="1" destOrd="0" parTransId="{F454837E-78D7-41AA-9233-FE15D82848C8}" sibTransId="{1B8D76F7-581F-4085-9226-2E30A2DFB7D1}"/>
    <dgm:cxn modelId="{502DCFCE-8CDC-4262-9213-FCA470A4CB0D}" type="presParOf" srcId="{12358361-A140-49D2-B49F-8B1818B90F8B}" destId="{8BB8E30F-FF1C-4692-9485-8B77318AE117}" srcOrd="0" destOrd="0" presId="urn:microsoft.com/office/officeart/2009/3/layout/RandomtoResultProcess"/>
    <dgm:cxn modelId="{D7A935B1-5A48-42A4-92C3-140B41257CF9}" type="presParOf" srcId="{8BB8E30F-FF1C-4692-9485-8B77318AE117}" destId="{5A938446-7C84-4742-8F3B-4F4BDCA4DAF2}" srcOrd="0" destOrd="0" presId="urn:microsoft.com/office/officeart/2009/3/layout/RandomtoResultProcess"/>
    <dgm:cxn modelId="{7E62BB14-16E5-488C-B20B-7AC4D890B0F6}" type="presParOf" srcId="{8BB8E30F-FF1C-4692-9485-8B77318AE117}" destId="{E593C0E2-8E19-4D75-B123-ABBF73A3668A}" srcOrd="1" destOrd="0" presId="urn:microsoft.com/office/officeart/2009/3/layout/RandomtoResultProcess"/>
    <dgm:cxn modelId="{630F583C-BD4B-401F-951A-862D06235571}" type="presParOf" srcId="{8BB8E30F-FF1C-4692-9485-8B77318AE117}" destId="{B60999B5-D2F7-4C19-9CAA-204F411F18A3}" srcOrd="2" destOrd="0" presId="urn:microsoft.com/office/officeart/2009/3/layout/RandomtoResultProcess"/>
    <dgm:cxn modelId="{9E86F440-DE82-45B5-8B44-BEC8FF57DF5F}" type="presParOf" srcId="{8BB8E30F-FF1C-4692-9485-8B77318AE117}" destId="{39CDD45E-3D46-4FF5-B193-D137630612EB}" srcOrd="3" destOrd="0" presId="urn:microsoft.com/office/officeart/2009/3/layout/RandomtoResultProcess"/>
    <dgm:cxn modelId="{BDE9662C-DF03-4391-9D28-2E59DFD200F3}" type="presParOf" srcId="{8BB8E30F-FF1C-4692-9485-8B77318AE117}" destId="{BA1FBAF1-98E3-4AE2-B9E1-332F826006E9}" srcOrd="4" destOrd="0" presId="urn:microsoft.com/office/officeart/2009/3/layout/RandomtoResultProcess"/>
    <dgm:cxn modelId="{54CB6DDA-2202-488C-8218-6F19690CC04F}" type="presParOf" srcId="{8BB8E30F-FF1C-4692-9485-8B77318AE117}" destId="{DD8EF33E-325C-4132-AF98-E353244A560B}" srcOrd="5" destOrd="0" presId="urn:microsoft.com/office/officeart/2009/3/layout/RandomtoResultProcess"/>
    <dgm:cxn modelId="{A67B93C2-5A7E-4BFC-A5B5-770C53DB15D2}" type="presParOf" srcId="{8BB8E30F-FF1C-4692-9485-8B77318AE117}" destId="{1FE9CC58-9734-4AC2-A149-DB8FE88FC61C}" srcOrd="6" destOrd="0" presId="urn:microsoft.com/office/officeart/2009/3/layout/RandomtoResultProcess"/>
    <dgm:cxn modelId="{309F4588-E338-4807-911C-77C00ADCFD26}" type="presParOf" srcId="{8BB8E30F-FF1C-4692-9485-8B77318AE117}" destId="{8B850350-8713-478B-87D9-419E00672F63}" srcOrd="7" destOrd="0" presId="urn:microsoft.com/office/officeart/2009/3/layout/RandomtoResultProcess"/>
    <dgm:cxn modelId="{4176F7AF-9706-4779-BAB1-7E93C8F686CC}" type="presParOf" srcId="{8BB8E30F-FF1C-4692-9485-8B77318AE117}" destId="{8BFAEB1C-71A6-4BD0-BFA6-D8509A047FAE}" srcOrd="8" destOrd="0" presId="urn:microsoft.com/office/officeart/2009/3/layout/RandomtoResultProcess"/>
    <dgm:cxn modelId="{DDD11D00-4BC1-41A9-8BC5-BB795F274F3D}" type="presParOf" srcId="{8BB8E30F-FF1C-4692-9485-8B77318AE117}" destId="{33EF4C12-E4C7-424F-A761-7C33CDC92073}" srcOrd="9" destOrd="0" presId="urn:microsoft.com/office/officeart/2009/3/layout/RandomtoResultProcess"/>
    <dgm:cxn modelId="{A3619888-AFD0-4A60-8733-D84124E6B657}" type="presParOf" srcId="{8BB8E30F-FF1C-4692-9485-8B77318AE117}" destId="{4824DBD4-805D-4B36-904A-8FF099F0F18A}" srcOrd="10" destOrd="0" presId="urn:microsoft.com/office/officeart/2009/3/layout/RandomtoResultProcess"/>
    <dgm:cxn modelId="{6C55E459-FB45-4F3D-B6C9-DDB00D576482}" type="presParOf" srcId="{8BB8E30F-FF1C-4692-9485-8B77318AE117}" destId="{4946BB48-04D9-4BA9-B48E-C8284FE4D8A7}" srcOrd="11" destOrd="0" presId="urn:microsoft.com/office/officeart/2009/3/layout/RandomtoResultProcess"/>
    <dgm:cxn modelId="{56435C49-BCB3-4C47-B4EF-637AEC1F2CB3}" type="presParOf" srcId="{8BB8E30F-FF1C-4692-9485-8B77318AE117}" destId="{356023B2-2F53-47BC-98A3-99499196DC67}" srcOrd="12" destOrd="0" presId="urn:microsoft.com/office/officeart/2009/3/layout/RandomtoResultProcess"/>
    <dgm:cxn modelId="{26D9E32B-606D-418B-A783-136BE944F344}" type="presParOf" srcId="{8BB8E30F-FF1C-4692-9485-8B77318AE117}" destId="{2B763A56-267E-4DF6-A070-132EED3F738F}" srcOrd="13" destOrd="0" presId="urn:microsoft.com/office/officeart/2009/3/layout/RandomtoResultProcess"/>
    <dgm:cxn modelId="{69752C63-9825-4B16-87CA-680D0B3E3F7F}" type="presParOf" srcId="{8BB8E30F-FF1C-4692-9485-8B77318AE117}" destId="{D465B664-080E-425D-A1F0-8BF7438AFA7B}" srcOrd="14" destOrd="0" presId="urn:microsoft.com/office/officeart/2009/3/layout/RandomtoResultProcess"/>
    <dgm:cxn modelId="{0A8FEA34-13DC-49E7-8001-51BCD2729EB7}" type="presParOf" srcId="{8BB8E30F-FF1C-4692-9485-8B77318AE117}" destId="{5F8B2A24-0D63-4A26-A050-FAD6E47704E7}" srcOrd="15" destOrd="0" presId="urn:microsoft.com/office/officeart/2009/3/layout/RandomtoResultProcess"/>
    <dgm:cxn modelId="{5AAEA536-E6C1-4AB1-9C66-955D753BBCFC}" type="presParOf" srcId="{8BB8E30F-FF1C-4692-9485-8B77318AE117}" destId="{AF792664-025F-4202-BC8F-109FD7972D3F}" srcOrd="16" destOrd="0" presId="urn:microsoft.com/office/officeart/2009/3/layout/RandomtoResultProcess"/>
    <dgm:cxn modelId="{FBF015FC-0BD1-4DD3-AE48-D17EF2E878E2}" type="presParOf" srcId="{8BB8E30F-FF1C-4692-9485-8B77318AE117}" destId="{38A55C5F-6D91-4D5D-9CC5-6BA6363DEFB4}" srcOrd="17" destOrd="0" presId="urn:microsoft.com/office/officeart/2009/3/layout/RandomtoResultProcess"/>
    <dgm:cxn modelId="{F5C045A7-1A2B-450E-97EA-D8CB770CBCFC}" type="presParOf" srcId="{8BB8E30F-FF1C-4692-9485-8B77318AE117}" destId="{B1F581FD-0603-461C-886A-BBCD886E2C66}" srcOrd="18" destOrd="0" presId="urn:microsoft.com/office/officeart/2009/3/layout/RandomtoResultProcess"/>
    <dgm:cxn modelId="{DA545B5E-D90D-433B-AF2F-808171EE3363}" type="presParOf" srcId="{8BB8E30F-FF1C-4692-9485-8B77318AE117}" destId="{0DEA0C7F-9C52-4F0B-A8C6-EEDD867699D0}" srcOrd="19" destOrd="0" presId="urn:microsoft.com/office/officeart/2009/3/layout/RandomtoResultProcess"/>
    <dgm:cxn modelId="{06E65734-396D-4EA8-BF1F-A7EBFBE756DE}" type="presParOf" srcId="{12358361-A140-49D2-B49F-8B1818B90F8B}" destId="{B59761B3-9D7B-4176-ADDE-E8CE2F55E060}" srcOrd="1" destOrd="0" presId="urn:microsoft.com/office/officeart/2009/3/layout/RandomtoResultProcess"/>
    <dgm:cxn modelId="{7F11BA3A-E979-4EF0-A52C-EA6BC595831B}" type="presParOf" srcId="{B59761B3-9D7B-4176-ADDE-E8CE2F55E060}" destId="{21C1ED80-DD15-4EDF-A141-4DA51B69A00E}" srcOrd="0" destOrd="0" presId="urn:microsoft.com/office/officeart/2009/3/layout/RandomtoResultProcess"/>
    <dgm:cxn modelId="{F5FB5A6E-EBB3-46ED-9FD4-F0E187B6AB1F}" type="presParOf" srcId="{B59761B3-9D7B-4176-ADDE-E8CE2F55E060}" destId="{D936637F-31B4-4F2D-8987-528E37284665}" srcOrd="1" destOrd="0" presId="urn:microsoft.com/office/officeart/2009/3/layout/RandomtoResultProcess"/>
    <dgm:cxn modelId="{111A199B-AD99-4040-8DA9-1D2D8F3E277D}" type="presParOf" srcId="{12358361-A140-49D2-B49F-8B1818B90F8B}" destId="{62A20D17-4208-4A80-BA66-D464454FC11A}" srcOrd="2" destOrd="0" presId="urn:microsoft.com/office/officeart/2009/3/layout/RandomtoResultProcess"/>
    <dgm:cxn modelId="{5728A3C0-DB3D-4F03-9DDB-7B67924340A7}" type="presParOf" srcId="{12358361-A140-49D2-B49F-8B1818B90F8B}" destId="{11A6E019-69DD-4A80-93CA-A479222740DD}" srcOrd="3" destOrd="0" presId="urn:microsoft.com/office/officeart/2009/3/layout/RandomtoResultProcess"/>
    <dgm:cxn modelId="{71350FA4-203D-4D4F-985A-CB2A2A0BAA26}" type="presParOf" srcId="{11A6E019-69DD-4A80-93CA-A479222740DD}" destId="{52B81A9E-8FD2-49E9-9C8E-71B120635111}" srcOrd="0" destOrd="0" presId="urn:microsoft.com/office/officeart/2009/3/layout/RandomtoResultProcess"/>
    <dgm:cxn modelId="{053F0E58-5A2D-46CB-9A71-A475C0397A09}" type="presParOf" srcId="{11A6E019-69DD-4A80-93CA-A479222740DD}" destId="{8D97359E-137A-427E-B09B-03347B649BCD}" srcOrd="1" destOrd="0" presId="urn:microsoft.com/office/officeart/2009/3/layout/RandomtoResultProcess"/>
    <dgm:cxn modelId="{EF5F2972-AB97-47D4-8B54-23592BC33E7A}" type="presParOf" srcId="{12358361-A140-49D2-B49F-8B1818B90F8B}" destId="{FDABE6A9-A076-4E82-84D8-C1A7DAEE4504}" srcOrd="4" destOrd="0" presId="urn:microsoft.com/office/officeart/2009/3/layout/RandomtoResultProcess"/>
    <dgm:cxn modelId="{F8A54E04-121A-4533-8887-9D9C79776006}" type="presParOf" srcId="{FDABE6A9-A076-4E82-84D8-C1A7DAEE4504}" destId="{3ECBD920-1439-4482-9FB6-5FEF95452B93}" srcOrd="0" destOrd="0" presId="urn:microsoft.com/office/officeart/2009/3/layout/RandomtoResultProcess"/>
    <dgm:cxn modelId="{44599701-2ABD-41F3-96A6-B850F881911F}" type="presParOf" srcId="{FDABE6A9-A076-4E82-84D8-C1A7DAEE4504}" destId="{7F333470-D31B-424A-881C-9C79D3ACB471}" srcOrd="1" destOrd="0" presId="urn:microsoft.com/office/officeart/2009/3/layout/RandomtoResultProcess"/>
    <dgm:cxn modelId="{5F735A5A-052C-48B7-8062-98A785A1CE67}" type="presParOf" srcId="{FDABE6A9-A076-4E82-84D8-C1A7DAEE4504}" destId="{4F0E7C10-A7E6-4F6E-8013-7C6B305BE1A0}"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722892-30F9-428D-90CF-CBC96CBB7E6A}" type="doc">
      <dgm:prSet loTypeId="urn:microsoft.com/office/officeart/2005/8/layout/equation1" loCatId="process" qsTypeId="urn:microsoft.com/office/officeart/2005/8/quickstyle/simple1" qsCatId="simple" csTypeId="urn:microsoft.com/office/officeart/2005/8/colors/accent2_5" csCatId="accent2" phldr="0"/>
      <dgm:spPr/>
      <dgm:t>
        <a:bodyPr/>
        <a:lstStyle/>
        <a:p>
          <a:endParaRPr lang="en-US"/>
        </a:p>
      </dgm:t>
    </dgm:pt>
    <dgm:pt modelId="{2578EA12-3D22-4DDA-B18A-FD38A8CA52D9}">
      <dgm:prSet phldrT="[Text]" phldr="1"/>
      <dgm:spPr/>
      <dgm:t>
        <a:bodyPr/>
        <a:lstStyle/>
        <a:p>
          <a:endParaRPr lang="en-US"/>
        </a:p>
      </dgm:t>
    </dgm:pt>
    <dgm:pt modelId="{9871D4BE-68AF-4F44-84ED-935E94777471}" type="parTrans" cxnId="{3906BFDF-C69D-49C3-889C-3F162E2833F3}">
      <dgm:prSet/>
      <dgm:spPr/>
      <dgm:t>
        <a:bodyPr/>
        <a:lstStyle/>
        <a:p>
          <a:endParaRPr lang="en-US"/>
        </a:p>
      </dgm:t>
    </dgm:pt>
    <dgm:pt modelId="{877CE6BD-8076-4680-AC3B-0212DA18AAE2}" type="sibTrans" cxnId="{3906BFDF-C69D-49C3-889C-3F162E2833F3}">
      <dgm:prSet/>
      <dgm:spPr/>
      <dgm:t>
        <a:bodyPr/>
        <a:lstStyle/>
        <a:p>
          <a:endParaRPr lang="en-US"/>
        </a:p>
      </dgm:t>
    </dgm:pt>
    <dgm:pt modelId="{CDC051BD-8230-42A7-972C-D54E60B11F84}">
      <dgm:prSet phldrT="[Text]" phldr="1"/>
      <dgm:spPr/>
      <dgm:t>
        <a:bodyPr/>
        <a:lstStyle/>
        <a:p>
          <a:endParaRPr lang="en-US" dirty="0"/>
        </a:p>
      </dgm:t>
    </dgm:pt>
    <dgm:pt modelId="{A9492F92-B24E-4CF9-B47C-40AB94F75F05}" type="parTrans" cxnId="{F04BF786-82A3-49B7-B7FD-7E0A66907661}">
      <dgm:prSet/>
      <dgm:spPr/>
      <dgm:t>
        <a:bodyPr/>
        <a:lstStyle/>
        <a:p>
          <a:endParaRPr lang="en-US"/>
        </a:p>
      </dgm:t>
    </dgm:pt>
    <dgm:pt modelId="{46D4C9C9-BBA2-4C3C-BB3D-5F64DD67E586}" type="sibTrans" cxnId="{F04BF786-82A3-49B7-B7FD-7E0A66907661}">
      <dgm:prSet/>
      <dgm:spPr/>
      <dgm:t>
        <a:bodyPr/>
        <a:lstStyle/>
        <a:p>
          <a:endParaRPr lang="en-US"/>
        </a:p>
      </dgm:t>
    </dgm:pt>
    <dgm:pt modelId="{23ED17BD-5B1C-4F32-B851-694C6DBFF9DC}">
      <dgm:prSet phldrT="[Text]" phldr="1"/>
      <dgm:spPr/>
      <dgm:t>
        <a:bodyPr/>
        <a:lstStyle/>
        <a:p>
          <a:endParaRPr lang="en-US"/>
        </a:p>
      </dgm:t>
    </dgm:pt>
    <dgm:pt modelId="{E8152DF4-4357-4281-9034-F2D9C16D6083}" type="parTrans" cxnId="{67B06080-F9E6-41F2-AC4C-321C92435C01}">
      <dgm:prSet/>
      <dgm:spPr/>
      <dgm:t>
        <a:bodyPr/>
        <a:lstStyle/>
        <a:p>
          <a:endParaRPr lang="en-US"/>
        </a:p>
      </dgm:t>
    </dgm:pt>
    <dgm:pt modelId="{C57CED43-B001-4723-9B07-4E8EFE232461}" type="sibTrans" cxnId="{67B06080-F9E6-41F2-AC4C-321C92435C01}">
      <dgm:prSet/>
      <dgm:spPr/>
      <dgm:t>
        <a:bodyPr/>
        <a:lstStyle/>
        <a:p>
          <a:endParaRPr lang="en-US"/>
        </a:p>
      </dgm:t>
    </dgm:pt>
    <dgm:pt modelId="{EE1E3DE2-BBCC-4D50-BCD1-065B0446A412}" type="pres">
      <dgm:prSet presAssocID="{8C722892-30F9-428D-90CF-CBC96CBB7E6A}" presName="linearFlow" presStyleCnt="0">
        <dgm:presLayoutVars>
          <dgm:dir/>
          <dgm:resizeHandles val="exact"/>
        </dgm:presLayoutVars>
      </dgm:prSet>
      <dgm:spPr/>
    </dgm:pt>
    <dgm:pt modelId="{0BA40502-FDE8-4FB9-977F-D36AC87EBD53}" type="pres">
      <dgm:prSet presAssocID="{2578EA12-3D22-4DDA-B18A-FD38A8CA52D9}" presName="node" presStyleLbl="node1" presStyleIdx="0" presStyleCnt="3">
        <dgm:presLayoutVars>
          <dgm:bulletEnabled val="1"/>
        </dgm:presLayoutVars>
      </dgm:prSet>
      <dgm:spPr/>
    </dgm:pt>
    <dgm:pt modelId="{FD20000D-2642-4D2A-B91B-D4FB72610A96}" type="pres">
      <dgm:prSet presAssocID="{877CE6BD-8076-4680-AC3B-0212DA18AAE2}" presName="spacerL" presStyleCnt="0"/>
      <dgm:spPr/>
    </dgm:pt>
    <dgm:pt modelId="{DA8D7521-51DF-42A1-8C50-D71124FB31C2}" type="pres">
      <dgm:prSet presAssocID="{877CE6BD-8076-4680-AC3B-0212DA18AAE2}" presName="sibTrans" presStyleLbl="sibTrans2D1" presStyleIdx="0" presStyleCnt="2"/>
      <dgm:spPr/>
    </dgm:pt>
    <dgm:pt modelId="{C045FAFC-9448-403C-8BDA-089E30EF7B9E}" type="pres">
      <dgm:prSet presAssocID="{877CE6BD-8076-4680-AC3B-0212DA18AAE2}" presName="spacerR" presStyleCnt="0"/>
      <dgm:spPr/>
    </dgm:pt>
    <dgm:pt modelId="{5610E914-A488-4622-8513-4E6A29DBF10D}" type="pres">
      <dgm:prSet presAssocID="{CDC051BD-8230-42A7-972C-D54E60B11F84}" presName="node" presStyleLbl="node1" presStyleIdx="1" presStyleCnt="3">
        <dgm:presLayoutVars>
          <dgm:bulletEnabled val="1"/>
        </dgm:presLayoutVars>
      </dgm:prSet>
      <dgm:spPr/>
    </dgm:pt>
    <dgm:pt modelId="{5EA1580F-1477-4590-904D-A18EECF7D498}" type="pres">
      <dgm:prSet presAssocID="{46D4C9C9-BBA2-4C3C-BB3D-5F64DD67E586}" presName="spacerL" presStyleCnt="0"/>
      <dgm:spPr/>
    </dgm:pt>
    <dgm:pt modelId="{ED0F8250-5224-41D2-86F5-FBBA772DE9BD}" type="pres">
      <dgm:prSet presAssocID="{46D4C9C9-BBA2-4C3C-BB3D-5F64DD67E586}" presName="sibTrans" presStyleLbl="sibTrans2D1" presStyleIdx="1" presStyleCnt="2"/>
      <dgm:spPr/>
    </dgm:pt>
    <dgm:pt modelId="{E24D2899-8C9F-406F-9BC1-3E3CE27D5308}" type="pres">
      <dgm:prSet presAssocID="{46D4C9C9-BBA2-4C3C-BB3D-5F64DD67E586}" presName="spacerR" presStyleCnt="0"/>
      <dgm:spPr/>
    </dgm:pt>
    <dgm:pt modelId="{4A66D5C2-D721-474B-AED9-2BC3491C9998}" type="pres">
      <dgm:prSet presAssocID="{23ED17BD-5B1C-4F32-B851-694C6DBFF9DC}" presName="node" presStyleLbl="node1" presStyleIdx="2" presStyleCnt="3">
        <dgm:presLayoutVars>
          <dgm:bulletEnabled val="1"/>
        </dgm:presLayoutVars>
      </dgm:prSet>
      <dgm:spPr/>
    </dgm:pt>
  </dgm:ptLst>
  <dgm:cxnLst>
    <dgm:cxn modelId="{B46BA700-40F3-48D1-A98A-E6E9BE5338C0}" type="presOf" srcId="{23ED17BD-5B1C-4F32-B851-694C6DBFF9DC}" destId="{4A66D5C2-D721-474B-AED9-2BC3491C9998}" srcOrd="0" destOrd="0" presId="urn:microsoft.com/office/officeart/2005/8/layout/equation1"/>
    <dgm:cxn modelId="{A2E9E91E-6701-422D-93B8-8DF1A6148620}" type="presOf" srcId="{8C722892-30F9-428D-90CF-CBC96CBB7E6A}" destId="{EE1E3DE2-BBCC-4D50-BCD1-065B0446A412}" srcOrd="0" destOrd="0" presId="urn:microsoft.com/office/officeart/2005/8/layout/equation1"/>
    <dgm:cxn modelId="{FF19F71F-681E-4B61-A44F-5C3AB9ACF764}" type="presOf" srcId="{CDC051BD-8230-42A7-972C-D54E60B11F84}" destId="{5610E914-A488-4622-8513-4E6A29DBF10D}" srcOrd="0" destOrd="0" presId="urn:microsoft.com/office/officeart/2005/8/layout/equation1"/>
    <dgm:cxn modelId="{85249276-22B3-4F74-A9EA-2B2D6C29AC6D}" type="presOf" srcId="{46D4C9C9-BBA2-4C3C-BB3D-5F64DD67E586}" destId="{ED0F8250-5224-41D2-86F5-FBBA772DE9BD}" srcOrd="0" destOrd="0" presId="urn:microsoft.com/office/officeart/2005/8/layout/equation1"/>
    <dgm:cxn modelId="{67B06080-F9E6-41F2-AC4C-321C92435C01}" srcId="{8C722892-30F9-428D-90CF-CBC96CBB7E6A}" destId="{23ED17BD-5B1C-4F32-B851-694C6DBFF9DC}" srcOrd="2" destOrd="0" parTransId="{E8152DF4-4357-4281-9034-F2D9C16D6083}" sibTransId="{C57CED43-B001-4723-9B07-4E8EFE232461}"/>
    <dgm:cxn modelId="{F04BF786-82A3-49B7-B7FD-7E0A66907661}" srcId="{8C722892-30F9-428D-90CF-CBC96CBB7E6A}" destId="{CDC051BD-8230-42A7-972C-D54E60B11F84}" srcOrd="1" destOrd="0" parTransId="{A9492F92-B24E-4CF9-B47C-40AB94F75F05}" sibTransId="{46D4C9C9-BBA2-4C3C-BB3D-5F64DD67E586}"/>
    <dgm:cxn modelId="{992CDAB8-75DB-4DDB-9E9B-64D4B78B0D0F}" type="presOf" srcId="{2578EA12-3D22-4DDA-B18A-FD38A8CA52D9}" destId="{0BA40502-FDE8-4FB9-977F-D36AC87EBD53}" srcOrd="0" destOrd="0" presId="urn:microsoft.com/office/officeart/2005/8/layout/equation1"/>
    <dgm:cxn modelId="{3906BFDF-C69D-49C3-889C-3F162E2833F3}" srcId="{8C722892-30F9-428D-90CF-CBC96CBB7E6A}" destId="{2578EA12-3D22-4DDA-B18A-FD38A8CA52D9}" srcOrd="0" destOrd="0" parTransId="{9871D4BE-68AF-4F44-84ED-935E94777471}" sibTransId="{877CE6BD-8076-4680-AC3B-0212DA18AAE2}"/>
    <dgm:cxn modelId="{84D1AEF7-1893-4C01-8F32-E6E8938E5977}" type="presOf" srcId="{877CE6BD-8076-4680-AC3B-0212DA18AAE2}" destId="{DA8D7521-51DF-42A1-8C50-D71124FB31C2}" srcOrd="0" destOrd="0" presId="urn:microsoft.com/office/officeart/2005/8/layout/equation1"/>
    <dgm:cxn modelId="{899FD96A-7FCE-4E28-924B-090FE62C0232}" type="presParOf" srcId="{EE1E3DE2-BBCC-4D50-BCD1-065B0446A412}" destId="{0BA40502-FDE8-4FB9-977F-D36AC87EBD53}" srcOrd="0" destOrd="0" presId="urn:microsoft.com/office/officeart/2005/8/layout/equation1"/>
    <dgm:cxn modelId="{21CCBE79-C644-4B8B-A747-979B45915996}" type="presParOf" srcId="{EE1E3DE2-BBCC-4D50-BCD1-065B0446A412}" destId="{FD20000D-2642-4D2A-B91B-D4FB72610A96}" srcOrd="1" destOrd="0" presId="urn:microsoft.com/office/officeart/2005/8/layout/equation1"/>
    <dgm:cxn modelId="{CC037539-199A-46F3-A044-B22EDAFBFDB7}" type="presParOf" srcId="{EE1E3DE2-BBCC-4D50-BCD1-065B0446A412}" destId="{DA8D7521-51DF-42A1-8C50-D71124FB31C2}" srcOrd="2" destOrd="0" presId="urn:microsoft.com/office/officeart/2005/8/layout/equation1"/>
    <dgm:cxn modelId="{620271FF-D2B8-4931-9FC0-715517AF1599}" type="presParOf" srcId="{EE1E3DE2-BBCC-4D50-BCD1-065B0446A412}" destId="{C045FAFC-9448-403C-8BDA-089E30EF7B9E}" srcOrd="3" destOrd="0" presId="urn:microsoft.com/office/officeart/2005/8/layout/equation1"/>
    <dgm:cxn modelId="{6ED88B59-75E0-4B96-917D-430E8083C650}" type="presParOf" srcId="{EE1E3DE2-BBCC-4D50-BCD1-065B0446A412}" destId="{5610E914-A488-4622-8513-4E6A29DBF10D}" srcOrd="4" destOrd="0" presId="urn:microsoft.com/office/officeart/2005/8/layout/equation1"/>
    <dgm:cxn modelId="{C24B4F61-7305-45D2-A56B-686EDBD1971E}" type="presParOf" srcId="{EE1E3DE2-BBCC-4D50-BCD1-065B0446A412}" destId="{5EA1580F-1477-4590-904D-A18EECF7D498}" srcOrd="5" destOrd="0" presId="urn:microsoft.com/office/officeart/2005/8/layout/equation1"/>
    <dgm:cxn modelId="{B164390A-D5D0-423E-BFB5-6AF0403F8F56}" type="presParOf" srcId="{EE1E3DE2-BBCC-4D50-BCD1-065B0446A412}" destId="{ED0F8250-5224-41D2-86F5-FBBA772DE9BD}" srcOrd="6" destOrd="0" presId="urn:microsoft.com/office/officeart/2005/8/layout/equation1"/>
    <dgm:cxn modelId="{2CCBB728-F2E4-4A37-9F15-7F7C2008D818}" type="presParOf" srcId="{EE1E3DE2-BBCC-4D50-BCD1-065B0446A412}" destId="{E24D2899-8C9F-406F-9BC1-3E3CE27D5308}" srcOrd="7" destOrd="0" presId="urn:microsoft.com/office/officeart/2005/8/layout/equation1"/>
    <dgm:cxn modelId="{04F4C542-60B3-4FE2-A046-2D9CDA1229DB}" type="presParOf" srcId="{EE1E3DE2-BBCC-4D50-BCD1-065B0446A412}" destId="{4A66D5C2-D721-474B-AED9-2BC3491C9998}"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991889-CB52-4055-81AE-5034A1E5EBAE}" type="doc">
      <dgm:prSet loTypeId="urn:microsoft.com/office/officeart/2008/layout/NameandTitleOrganizationalChart" loCatId="hierarchy" qsTypeId="urn:microsoft.com/office/officeart/2005/8/quickstyle/simple1" qsCatId="simple" csTypeId="urn:microsoft.com/office/officeart/2005/8/colors/colorful1" csCatId="colorful" phldr="0"/>
      <dgm:spPr/>
      <dgm:t>
        <a:bodyPr/>
        <a:lstStyle/>
        <a:p>
          <a:endParaRPr lang="en-US"/>
        </a:p>
      </dgm:t>
    </dgm:pt>
    <dgm:pt modelId="{8D5160F1-8132-4404-BC51-A335DA422F59}">
      <dgm:prSet phldrT="[Text]" phldr="1"/>
      <dgm:spPr/>
      <dgm:t>
        <a:bodyPr/>
        <a:lstStyle/>
        <a:p>
          <a:endParaRPr lang="en-US" dirty="0"/>
        </a:p>
      </dgm:t>
    </dgm:pt>
    <dgm:pt modelId="{262B7F8D-3B82-4958-B83C-F14F60CE8C04}" type="parTrans" cxnId="{F3644E3A-0C20-4F67-B88F-BDEE13FDE28A}">
      <dgm:prSet/>
      <dgm:spPr/>
      <dgm:t>
        <a:bodyPr/>
        <a:lstStyle/>
        <a:p>
          <a:endParaRPr lang="en-US"/>
        </a:p>
      </dgm:t>
    </dgm:pt>
    <dgm:pt modelId="{22DE17D0-F0CC-449F-8651-C620756F8D69}" type="sibTrans" cxnId="{F3644E3A-0C20-4F67-B88F-BDEE13FDE28A}">
      <dgm:prSet/>
      <dgm:spPr/>
      <dgm:t>
        <a:bodyPr/>
        <a:lstStyle/>
        <a:p>
          <a:endParaRPr lang="en-US"/>
        </a:p>
      </dgm:t>
    </dgm:pt>
    <dgm:pt modelId="{B0F32B31-5EC0-4F0E-B288-C9B233BED20B}" type="asst">
      <dgm:prSet phldrT="[Text]" phldr="1"/>
      <dgm:spPr/>
      <dgm:t>
        <a:bodyPr/>
        <a:lstStyle/>
        <a:p>
          <a:endParaRPr lang="en-US"/>
        </a:p>
      </dgm:t>
    </dgm:pt>
    <dgm:pt modelId="{46319DE7-6808-4A56-A833-07F9AB7279BF}" type="parTrans" cxnId="{EAB6614D-9536-4E7F-9BA9-756E153DA68F}">
      <dgm:prSet/>
      <dgm:spPr/>
      <dgm:t>
        <a:bodyPr/>
        <a:lstStyle/>
        <a:p>
          <a:endParaRPr lang="en-US"/>
        </a:p>
      </dgm:t>
    </dgm:pt>
    <dgm:pt modelId="{8EF86D8A-1DF8-495D-AFEC-1DAB019BB9FF}" type="sibTrans" cxnId="{EAB6614D-9536-4E7F-9BA9-756E153DA68F}">
      <dgm:prSet/>
      <dgm:spPr/>
      <dgm:t>
        <a:bodyPr/>
        <a:lstStyle/>
        <a:p>
          <a:endParaRPr lang="en-US"/>
        </a:p>
      </dgm:t>
    </dgm:pt>
    <dgm:pt modelId="{C94286B6-A9EE-4D93-9904-C8B80F281AF3}">
      <dgm:prSet phldrT="[Text]" phldr="1"/>
      <dgm:spPr/>
      <dgm:t>
        <a:bodyPr/>
        <a:lstStyle/>
        <a:p>
          <a:endParaRPr lang="en-US"/>
        </a:p>
      </dgm:t>
    </dgm:pt>
    <dgm:pt modelId="{B193C9E1-E588-4B94-9926-1D27D8292A31}" type="parTrans" cxnId="{0F8D0A0C-8942-4A37-B274-9CD7CE844689}">
      <dgm:prSet/>
      <dgm:spPr/>
      <dgm:t>
        <a:bodyPr/>
        <a:lstStyle/>
        <a:p>
          <a:endParaRPr lang="en-US"/>
        </a:p>
      </dgm:t>
    </dgm:pt>
    <dgm:pt modelId="{8B89E462-637B-4BFE-A1C8-59CE6DA63868}" type="sibTrans" cxnId="{0F8D0A0C-8942-4A37-B274-9CD7CE844689}">
      <dgm:prSet/>
      <dgm:spPr/>
      <dgm:t>
        <a:bodyPr/>
        <a:lstStyle/>
        <a:p>
          <a:endParaRPr lang="en-US"/>
        </a:p>
      </dgm:t>
    </dgm:pt>
    <dgm:pt modelId="{06D55F75-E560-4B77-BA54-8CCF0FF22553}">
      <dgm:prSet phldrT="[Text]" phldr="1"/>
      <dgm:spPr/>
      <dgm:t>
        <a:bodyPr/>
        <a:lstStyle/>
        <a:p>
          <a:endParaRPr lang="en-US"/>
        </a:p>
      </dgm:t>
    </dgm:pt>
    <dgm:pt modelId="{F7CE32B3-10C4-4504-B677-226F6B71C225}" type="parTrans" cxnId="{98F50199-119F-4852-964D-34B406069BC6}">
      <dgm:prSet/>
      <dgm:spPr/>
      <dgm:t>
        <a:bodyPr/>
        <a:lstStyle/>
        <a:p>
          <a:endParaRPr lang="en-US"/>
        </a:p>
      </dgm:t>
    </dgm:pt>
    <dgm:pt modelId="{73378C24-B9BD-4D81-8EA4-2B70373B1789}" type="sibTrans" cxnId="{98F50199-119F-4852-964D-34B406069BC6}">
      <dgm:prSet/>
      <dgm:spPr/>
      <dgm:t>
        <a:bodyPr/>
        <a:lstStyle/>
        <a:p>
          <a:endParaRPr lang="en-US"/>
        </a:p>
      </dgm:t>
    </dgm:pt>
    <dgm:pt modelId="{1C5B381A-7CB2-4FCB-9F20-421BEF421910}">
      <dgm:prSet phldrT="[Text]" phldr="1"/>
      <dgm:spPr/>
      <dgm:t>
        <a:bodyPr/>
        <a:lstStyle/>
        <a:p>
          <a:endParaRPr lang="en-US"/>
        </a:p>
      </dgm:t>
    </dgm:pt>
    <dgm:pt modelId="{CA953A0B-E253-4E1C-B51F-A2335E3D81AC}" type="parTrans" cxnId="{98676C49-5F07-4E05-822A-690BA3986A5F}">
      <dgm:prSet/>
      <dgm:spPr/>
      <dgm:t>
        <a:bodyPr/>
        <a:lstStyle/>
        <a:p>
          <a:endParaRPr lang="en-US"/>
        </a:p>
      </dgm:t>
    </dgm:pt>
    <dgm:pt modelId="{596707B6-6891-4B69-9389-D8CFA2C8EF5D}" type="sibTrans" cxnId="{98676C49-5F07-4E05-822A-690BA3986A5F}">
      <dgm:prSet/>
      <dgm:spPr/>
      <dgm:t>
        <a:bodyPr/>
        <a:lstStyle/>
        <a:p>
          <a:endParaRPr lang="en-US"/>
        </a:p>
      </dgm:t>
    </dgm:pt>
    <dgm:pt modelId="{CA541E0A-434E-42B3-B986-06FCF368AFD3}" type="pres">
      <dgm:prSet presAssocID="{9A991889-CB52-4055-81AE-5034A1E5EBAE}" presName="hierChild1" presStyleCnt="0">
        <dgm:presLayoutVars>
          <dgm:orgChart val="1"/>
          <dgm:chPref val="1"/>
          <dgm:dir/>
          <dgm:animOne val="branch"/>
          <dgm:animLvl val="lvl"/>
          <dgm:resizeHandles/>
        </dgm:presLayoutVars>
      </dgm:prSet>
      <dgm:spPr/>
    </dgm:pt>
    <dgm:pt modelId="{DF749D61-D30C-4C32-BBCD-F3ECAE07F563}" type="pres">
      <dgm:prSet presAssocID="{8D5160F1-8132-4404-BC51-A335DA422F59}" presName="hierRoot1" presStyleCnt="0">
        <dgm:presLayoutVars>
          <dgm:hierBranch val="init"/>
        </dgm:presLayoutVars>
      </dgm:prSet>
      <dgm:spPr/>
    </dgm:pt>
    <dgm:pt modelId="{410F8996-D7A3-4CF4-A3D8-7FC43507D8A5}" type="pres">
      <dgm:prSet presAssocID="{8D5160F1-8132-4404-BC51-A335DA422F59}" presName="rootComposite1" presStyleCnt="0"/>
      <dgm:spPr/>
    </dgm:pt>
    <dgm:pt modelId="{7752A742-6B7C-406B-8C19-0C07D5C9AE93}" type="pres">
      <dgm:prSet presAssocID="{8D5160F1-8132-4404-BC51-A335DA422F59}" presName="rootText1" presStyleLbl="node0" presStyleIdx="0" presStyleCnt="1">
        <dgm:presLayoutVars>
          <dgm:chMax/>
          <dgm:chPref val="3"/>
        </dgm:presLayoutVars>
      </dgm:prSet>
      <dgm:spPr/>
    </dgm:pt>
    <dgm:pt modelId="{19EB8D0A-7499-48A7-B580-67BA9D834181}" type="pres">
      <dgm:prSet presAssocID="{8D5160F1-8132-4404-BC51-A335DA422F59}" presName="titleText1" presStyleLbl="fgAcc0" presStyleIdx="0" presStyleCnt="1">
        <dgm:presLayoutVars>
          <dgm:chMax val="0"/>
          <dgm:chPref val="0"/>
        </dgm:presLayoutVars>
      </dgm:prSet>
      <dgm:spPr/>
    </dgm:pt>
    <dgm:pt modelId="{E30C3342-7F26-4C31-A5E1-60C1F05E66A3}" type="pres">
      <dgm:prSet presAssocID="{8D5160F1-8132-4404-BC51-A335DA422F59}" presName="rootConnector1" presStyleLbl="node1" presStyleIdx="0" presStyleCnt="3"/>
      <dgm:spPr/>
    </dgm:pt>
    <dgm:pt modelId="{B91C2390-7BE4-4E17-BB15-8258BF4A4F6F}" type="pres">
      <dgm:prSet presAssocID="{8D5160F1-8132-4404-BC51-A335DA422F59}" presName="hierChild2" presStyleCnt="0"/>
      <dgm:spPr/>
    </dgm:pt>
    <dgm:pt modelId="{6043E9CF-F2CB-4BC9-84D5-B0D26A7087E1}" type="pres">
      <dgm:prSet presAssocID="{B193C9E1-E588-4B94-9926-1D27D8292A31}" presName="Name37" presStyleLbl="parChTrans1D2" presStyleIdx="0" presStyleCnt="4"/>
      <dgm:spPr/>
    </dgm:pt>
    <dgm:pt modelId="{E6BD4504-60DF-48C9-ABD8-1815A72AB201}" type="pres">
      <dgm:prSet presAssocID="{C94286B6-A9EE-4D93-9904-C8B80F281AF3}" presName="hierRoot2" presStyleCnt="0">
        <dgm:presLayoutVars>
          <dgm:hierBranch val="init"/>
        </dgm:presLayoutVars>
      </dgm:prSet>
      <dgm:spPr/>
    </dgm:pt>
    <dgm:pt modelId="{4B892F00-4B92-4516-B65B-4C8C72FD617C}" type="pres">
      <dgm:prSet presAssocID="{C94286B6-A9EE-4D93-9904-C8B80F281AF3}" presName="rootComposite" presStyleCnt="0"/>
      <dgm:spPr/>
    </dgm:pt>
    <dgm:pt modelId="{32590039-E346-4306-B711-66CA71D23D67}" type="pres">
      <dgm:prSet presAssocID="{C94286B6-A9EE-4D93-9904-C8B80F281AF3}" presName="rootText" presStyleLbl="node1" presStyleIdx="0" presStyleCnt="3">
        <dgm:presLayoutVars>
          <dgm:chMax/>
          <dgm:chPref val="3"/>
        </dgm:presLayoutVars>
      </dgm:prSet>
      <dgm:spPr/>
    </dgm:pt>
    <dgm:pt modelId="{13E37924-0537-4FCF-9EEA-EE3E22F681B4}" type="pres">
      <dgm:prSet presAssocID="{C94286B6-A9EE-4D93-9904-C8B80F281AF3}" presName="titleText2" presStyleLbl="fgAcc1" presStyleIdx="0" presStyleCnt="3">
        <dgm:presLayoutVars>
          <dgm:chMax val="0"/>
          <dgm:chPref val="0"/>
        </dgm:presLayoutVars>
      </dgm:prSet>
      <dgm:spPr/>
    </dgm:pt>
    <dgm:pt modelId="{495F7582-79A8-4C52-8723-2284EFB3238E}" type="pres">
      <dgm:prSet presAssocID="{C94286B6-A9EE-4D93-9904-C8B80F281AF3}" presName="rootConnector" presStyleLbl="node2" presStyleIdx="0" presStyleCnt="0"/>
      <dgm:spPr/>
    </dgm:pt>
    <dgm:pt modelId="{32F501B0-95B9-4BA5-B829-7A7182D9D2BC}" type="pres">
      <dgm:prSet presAssocID="{C94286B6-A9EE-4D93-9904-C8B80F281AF3}" presName="hierChild4" presStyleCnt="0"/>
      <dgm:spPr/>
    </dgm:pt>
    <dgm:pt modelId="{0F9CCAA2-EEC2-45C1-B991-036419D30436}" type="pres">
      <dgm:prSet presAssocID="{C94286B6-A9EE-4D93-9904-C8B80F281AF3}" presName="hierChild5" presStyleCnt="0"/>
      <dgm:spPr/>
    </dgm:pt>
    <dgm:pt modelId="{AE537550-BEB7-46F3-A19C-56395AC7DB00}" type="pres">
      <dgm:prSet presAssocID="{F7CE32B3-10C4-4504-B677-226F6B71C225}" presName="Name37" presStyleLbl="parChTrans1D2" presStyleIdx="1" presStyleCnt="4"/>
      <dgm:spPr/>
    </dgm:pt>
    <dgm:pt modelId="{9CB3C950-5777-4ABB-8851-376684E5FD14}" type="pres">
      <dgm:prSet presAssocID="{06D55F75-E560-4B77-BA54-8CCF0FF22553}" presName="hierRoot2" presStyleCnt="0">
        <dgm:presLayoutVars>
          <dgm:hierBranch val="init"/>
        </dgm:presLayoutVars>
      </dgm:prSet>
      <dgm:spPr/>
    </dgm:pt>
    <dgm:pt modelId="{7C124085-D0DE-477F-88F2-514FC7AF7817}" type="pres">
      <dgm:prSet presAssocID="{06D55F75-E560-4B77-BA54-8CCF0FF22553}" presName="rootComposite" presStyleCnt="0"/>
      <dgm:spPr/>
    </dgm:pt>
    <dgm:pt modelId="{05D6CB14-306B-4542-80B3-12B0EFCA5E6B}" type="pres">
      <dgm:prSet presAssocID="{06D55F75-E560-4B77-BA54-8CCF0FF22553}" presName="rootText" presStyleLbl="node1" presStyleIdx="1" presStyleCnt="3">
        <dgm:presLayoutVars>
          <dgm:chMax/>
          <dgm:chPref val="3"/>
        </dgm:presLayoutVars>
      </dgm:prSet>
      <dgm:spPr/>
    </dgm:pt>
    <dgm:pt modelId="{2E6130F0-7622-4046-B364-087629C2C79E}" type="pres">
      <dgm:prSet presAssocID="{06D55F75-E560-4B77-BA54-8CCF0FF22553}" presName="titleText2" presStyleLbl="fgAcc1" presStyleIdx="1" presStyleCnt="3">
        <dgm:presLayoutVars>
          <dgm:chMax val="0"/>
          <dgm:chPref val="0"/>
        </dgm:presLayoutVars>
      </dgm:prSet>
      <dgm:spPr/>
    </dgm:pt>
    <dgm:pt modelId="{3088FF72-8657-4184-BB5F-3BE1738644AD}" type="pres">
      <dgm:prSet presAssocID="{06D55F75-E560-4B77-BA54-8CCF0FF22553}" presName="rootConnector" presStyleLbl="node2" presStyleIdx="0" presStyleCnt="0"/>
      <dgm:spPr/>
    </dgm:pt>
    <dgm:pt modelId="{2E958868-839B-4A80-AE56-A53412BBD705}" type="pres">
      <dgm:prSet presAssocID="{06D55F75-E560-4B77-BA54-8CCF0FF22553}" presName="hierChild4" presStyleCnt="0"/>
      <dgm:spPr/>
    </dgm:pt>
    <dgm:pt modelId="{16F98A8F-F438-47CA-B92F-742F022DF84B}" type="pres">
      <dgm:prSet presAssocID="{06D55F75-E560-4B77-BA54-8CCF0FF22553}" presName="hierChild5" presStyleCnt="0"/>
      <dgm:spPr/>
    </dgm:pt>
    <dgm:pt modelId="{173D5DBD-EAEE-44CF-91A8-6933F1BC00C5}" type="pres">
      <dgm:prSet presAssocID="{CA953A0B-E253-4E1C-B51F-A2335E3D81AC}" presName="Name37" presStyleLbl="parChTrans1D2" presStyleIdx="2" presStyleCnt="4"/>
      <dgm:spPr/>
    </dgm:pt>
    <dgm:pt modelId="{253A55F5-8E74-459A-9B93-1186A338DEB7}" type="pres">
      <dgm:prSet presAssocID="{1C5B381A-7CB2-4FCB-9F20-421BEF421910}" presName="hierRoot2" presStyleCnt="0">
        <dgm:presLayoutVars>
          <dgm:hierBranch val="init"/>
        </dgm:presLayoutVars>
      </dgm:prSet>
      <dgm:spPr/>
    </dgm:pt>
    <dgm:pt modelId="{13666307-935B-4D62-AC6F-83FEF9A37059}" type="pres">
      <dgm:prSet presAssocID="{1C5B381A-7CB2-4FCB-9F20-421BEF421910}" presName="rootComposite" presStyleCnt="0"/>
      <dgm:spPr/>
    </dgm:pt>
    <dgm:pt modelId="{C7E0EDAF-D08C-4F99-B65E-BC9B7820E409}" type="pres">
      <dgm:prSet presAssocID="{1C5B381A-7CB2-4FCB-9F20-421BEF421910}" presName="rootText" presStyleLbl="node1" presStyleIdx="2" presStyleCnt="3">
        <dgm:presLayoutVars>
          <dgm:chMax/>
          <dgm:chPref val="3"/>
        </dgm:presLayoutVars>
      </dgm:prSet>
      <dgm:spPr/>
    </dgm:pt>
    <dgm:pt modelId="{4E69E7EE-AB5F-4F3C-B444-04288A17B99C}" type="pres">
      <dgm:prSet presAssocID="{1C5B381A-7CB2-4FCB-9F20-421BEF421910}" presName="titleText2" presStyleLbl="fgAcc1" presStyleIdx="2" presStyleCnt="3">
        <dgm:presLayoutVars>
          <dgm:chMax val="0"/>
          <dgm:chPref val="0"/>
        </dgm:presLayoutVars>
      </dgm:prSet>
      <dgm:spPr/>
    </dgm:pt>
    <dgm:pt modelId="{23CC74FB-E7EA-49A4-906B-3869AD469F58}" type="pres">
      <dgm:prSet presAssocID="{1C5B381A-7CB2-4FCB-9F20-421BEF421910}" presName="rootConnector" presStyleLbl="node2" presStyleIdx="0" presStyleCnt="0"/>
      <dgm:spPr/>
    </dgm:pt>
    <dgm:pt modelId="{0B793929-B4E3-4A7F-9AE5-5E34196CE785}" type="pres">
      <dgm:prSet presAssocID="{1C5B381A-7CB2-4FCB-9F20-421BEF421910}" presName="hierChild4" presStyleCnt="0"/>
      <dgm:spPr/>
    </dgm:pt>
    <dgm:pt modelId="{10839FFB-E868-4737-A07E-9A794407EFB0}" type="pres">
      <dgm:prSet presAssocID="{1C5B381A-7CB2-4FCB-9F20-421BEF421910}" presName="hierChild5" presStyleCnt="0"/>
      <dgm:spPr/>
    </dgm:pt>
    <dgm:pt modelId="{C829A1D8-034C-4244-9530-874CFA91F972}" type="pres">
      <dgm:prSet presAssocID="{8D5160F1-8132-4404-BC51-A335DA422F59}" presName="hierChild3" presStyleCnt="0"/>
      <dgm:spPr/>
    </dgm:pt>
    <dgm:pt modelId="{911E85DF-F647-4D5F-B39A-8024C7403A75}" type="pres">
      <dgm:prSet presAssocID="{46319DE7-6808-4A56-A833-07F9AB7279BF}" presName="Name96" presStyleLbl="parChTrans1D2" presStyleIdx="3" presStyleCnt="4"/>
      <dgm:spPr/>
    </dgm:pt>
    <dgm:pt modelId="{E17D633B-E9A5-41E3-9773-23DB95880CD7}" type="pres">
      <dgm:prSet presAssocID="{B0F32B31-5EC0-4F0E-B288-C9B233BED20B}" presName="hierRoot3" presStyleCnt="0">
        <dgm:presLayoutVars>
          <dgm:hierBranch val="init"/>
        </dgm:presLayoutVars>
      </dgm:prSet>
      <dgm:spPr/>
    </dgm:pt>
    <dgm:pt modelId="{6B182F2D-AF99-428C-925D-F2B1AC7C5D70}" type="pres">
      <dgm:prSet presAssocID="{B0F32B31-5EC0-4F0E-B288-C9B233BED20B}" presName="rootComposite3" presStyleCnt="0"/>
      <dgm:spPr/>
    </dgm:pt>
    <dgm:pt modelId="{76FCA818-EF81-4C00-B5B2-7F24B9AF8B6A}" type="pres">
      <dgm:prSet presAssocID="{B0F32B31-5EC0-4F0E-B288-C9B233BED20B}" presName="rootText3" presStyleLbl="asst1" presStyleIdx="0" presStyleCnt="1">
        <dgm:presLayoutVars>
          <dgm:chPref val="3"/>
        </dgm:presLayoutVars>
      </dgm:prSet>
      <dgm:spPr/>
    </dgm:pt>
    <dgm:pt modelId="{32F3C23C-9D1B-41D5-B754-BFCAFF63BDF3}" type="pres">
      <dgm:prSet presAssocID="{B0F32B31-5EC0-4F0E-B288-C9B233BED20B}" presName="titleText3" presStyleLbl="fgAcc2" presStyleIdx="0" presStyleCnt="1">
        <dgm:presLayoutVars>
          <dgm:chMax val="0"/>
          <dgm:chPref val="0"/>
        </dgm:presLayoutVars>
      </dgm:prSet>
      <dgm:spPr/>
    </dgm:pt>
    <dgm:pt modelId="{5771B588-26B4-4AB7-9673-1CB5A2A36C46}" type="pres">
      <dgm:prSet presAssocID="{B0F32B31-5EC0-4F0E-B288-C9B233BED20B}" presName="rootConnector3" presStyleLbl="asst1" presStyleIdx="0" presStyleCnt="1"/>
      <dgm:spPr/>
    </dgm:pt>
    <dgm:pt modelId="{A00F7373-BFF4-4F08-ABEA-3F023A1B8F79}" type="pres">
      <dgm:prSet presAssocID="{B0F32B31-5EC0-4F0E-B288-C9B233BED20B}" presName="hierChild6" presStyleCnt="0"/>
      <dgm:spPr/>
    </dgm:pt>
    <dgm:pt modelId="{44F6541E-A89A-4411-8162-E2BA4CDED66A}" type="pres">
      <dgm:prSet presAssocID="{B0F32B31-5EC0-4F0E-B288-C9B233BED20B}" presName="hierChild7" presStyleCnt="0"/>
      <dgm:spPr/>
    </dgm:pt>
  </dgm:ptLst>
  <dgm:cxnLst>
    <dgm:cxn modelId="{0F8D0A0C-8942-4A37-B274-9CD7CE844689}" srcId="{8D5160F1-8132-4404-BC51-A335DA422F59}" destId="{C94286B6-A9EE-4D93-9904-C8B80F281AF3}" srcOrd="1" destOrd="0" parTransId="{B193C9E1-E588-4B94-9926-1D27D8292A31}" sibTransId="{8B89E462-637B-4BFE-A1C8-59CE6DA63868}"/>
    <dgm:cxn modelId="{3DA56A14-3A86-4208-8848-B9A445765278}" type="presOf" srcId="{06D55F75-E560-4B77-BA54-8CCF0FF22553}" destId="{05D6CB14-306B-4542-80B3-12B0EFCA5E6B}" srcOrd="0" destOrd="0" presId="urn:microsoft.com/office/officeart/2008/layout/NameandTitleOrganizationalChart"/>
    <dgm:cxn modelId="{21621415-B280-4791-B0DA-E617982CF436}" type="presOf" srcId="{73378C24-B9BD-4D81-8EA4-2B70373B1789}" destId="{2E6130F0-7622-4046-B364-087629C2C79E}" srcOrd="0" destOrd="0" presId="urn:microsoft.com/office/officeart/2008/layout/NameandTitleOrganizationalChart"/>
    <dgm:cxn modelId="{7B6D1937-9C01-4592-A37B-E15F7E5E0C6B}" type="presOf" srcId="{CA953A0B-E253-4E1C-B51F-A2335E3D81AC}" destId="{173D5DBD-EAEE-44CF-91A8-6933F1BC00C5}" srcOrd="0" destOrd="0" presId="urn:microsoft.com/office/officeart/2008/layout/NameandTitleOrganizationalChart"/>
    <dgm:cxn modelId="{F3644E3A-0C20-4F67-B88F-BDEE13FDE28A}" srcId="{9A991889-CB52-4055-81AE-5034A1E5EBAE}" destId="{8D5160F1-8132-4404-BC51-A335DA422F59}" srcOrd="0" destOrd="0" parTransId="{262B7F8D-3B82-4958-B83C-F14F60CE8C04}" sibTransId="{22DE17D0-F0CC-449F-8651-C620756F8D69}"/>
    <dgm:cxn modelId="{4FF3A661-9BDC-4F42-B5B7-BD5ADB235903}" type="presOf" srcId="{B0F32B31-5EC0-4F0E-B288-C9B233BED20B}" destId="{76FCA818-EF81-4C00-B5B2-7F24B9AF8B6A}" srcOrd="0" destOrd="0" presId="urn:microsoft.com/office/officeart/2008/layout/NameandTitleOrganizationalChart"/>
    <dgm:cxn modelId="{6DA50742-3149-4168-B490-BCD739F8B084}" type="presOf" srcId="{8D5160F1-8132-4404-BC51-A335DA422F59}" destId="{7752A742-6B7C-406B-8C19-0C07D5C9AE93}" srcOrd="0" destOrd="0" presId="urn:microsoft.com/office/officeart/2008/layout/NameandTitleOrganizationalChart"/>
    <dgm:cxn modelId="{FF707E65-52C2-4A3F-B902-B8301A5DEB3F}" type="presOf" srcId="{06D55F75-E560-4B77-BA54-8CCF0FF22553}" destId="{3088FF72-8657-4184-BB5F-3BE1738644AD}" srcOrd="1" destOrd="0" presId="urn:microsoft.com/office/officeart/2008/layout/NameandTitleOrganizationalChart"/>
    <dgm:cxn modelId="{98676C49-5F07-4E05-822A-690BA3986A5F}" srcId="{8D5160F1-8132-4404-BC51-A335DA422F59}" destId="{1C5B381A-7CB2-4FCB-9F20-421BEF421910}" srcOrd="3" destOrd="0" parTransId="{CA953A0B-E253-4E1C-B51F-A2335E3D81AC}" sibTransId="{596707B6-6891-4B69-9389-D8CFA2C8EF5D}"/>
    <dgm:cxn modelId="{EAB6614D-9536-4E7F-9BA9-756E153DA68F}" srcId="{8D5160F1-8132-4404-BC51-A335DA422F59}" destId="{B0F32B31-5EC0-4F0E-B288-C9B233BED20B}" srcOrd="0" destOrd="0" parTransId="{46319DE7-6808-4A56-A833-07F9AB7279BF}" sibTransId="{8EF86D8A-1DF8-495D-AFEC-1DAB019BB9FF}"/>
    <dgm:cxn modelId="{4721994D-51E1-4967-86E2-317AB45C735B}" type="presOf" srcId="{8B89E462-637B-4BFE-A1C8-59CE6DA63868}" destId="{13E37924-0537-4FCF-9EEA-EE3E22F681B4}" srcOrd="0" destOrd="0" presId="urn:microsoft.com/office/officeart/2008/layout/NameandTitleOrganizationalChart"/>
    <dgm:cxn modelId="{70E8EA4D-9870-48D3-8011-B0EE6B6DD4EE}" type="presOf" srcId="{8D5160F1-8132-4404-BC51-A335DA422F59}" destId="{E30C3342-7F26-4C31-A5E1-60C1F05E66A3}" srcOrd="1" destOrd="0" presId="urn:microsoft.com/office/officeart/2008/layout/NameandTitleOrganizationalChart"/>
    <dgm:cxn modelId="{04040A71-7010-489A-A268-3CF8E70E96BF}" type="presOf" srcId="{1C5B381A-7CB2-4FCB-9F20-421BEF421910}" destId="{C7E0EDAF-D08C-4F99-B65E-BC9B7820E409}" srcOrd="0" destOrd="0" presId="urn:microsoft.com/office/officeart/2008/layout/NameandTitleOrganizationalChart"/>
    <dgm:cxn modelId="{5E040C57-DFFB-421C-8951-F6EECFFFEC5E}" type="presOf" srcId="{B193C9E1-E588-4B94-9926-1D27D8292A31}" destId="{6043E9CF-F2CB-4BC9-84D5-B0D26A7087E1}" srcOrd="0" destOrd="0" presId="urn:microsoft.com/office/officeart/2008/layout/NameandTitleOrganizationalChart"/>
    <dgm:cxn modelId="{610D9181-0824-469B-BC97-52AE1EEC9CDD}" type="presOf" srcId="{B0F32B31-5EC0-4F0E-B288-C9B233BED20B}" destId="{5771B588-26B4-4AB7-9673-1CB5A2A36C46}" srcOrd="1" destOrd="0" presId="urn:microsoft.com/office/officeart/2008/layout/NameandTitleOrganizationalChart"/>
    <dgm:cxn modelId="{D841F189-2838-4A40-B55A-1B1C63B9A06F}" type="presOf" srcId="{C94286B6-A9EE-4D93-9904-C8B80F281AF3}" destId="{32590039-E346-4306-B711-66CA71D23D67}" srcOrd="0" destOrd="0" presId="urn:microsoft.com/office/officeart/2008/layout/NameandTitleOrganizationalChart"/>
    <dgm:cxn modelId="{DB527792-8086-4766-8D1B-6D1D020A7618}" type="presOf" srcId="{C94286B6-A9EE-4D93-9904-C8B80F281AF3}" destId="{495F7582-79A8-4C52-8723-2284EFB3238E}" srcOrd="1" destOrd="0" presId="urn:microsoft.com/office/officeart/2008/layout/NameandTitleOrganizationalChart"/>
    <dgm:cxn modelId="{98F50199-119F-4852-964D-34B406069BC6}" srcId="{8D5160F1-8132-4404-BC51-A335DA422F59}" destId="{06D55F75-E560-4B77-BA54-8CCF0FF22553}" srcOrd="2" destOrd="0" parTransId="{F7CE32B3-10C4-4504-B677-226F6B71C225}" sibTransId="{73378C24-B9BD-4D81-8EA4-2B70373B1789}"/>
    <dgm:cxn modelId="{C6D946AC-FF38-42C1-9F73-BBDB84A2007F}" type="presOf" srcId="{1C5B381A-7CB2-4FCB-9F20-421BEF421910}" destId="{23CC74FB-E7EA-49A4-906B-3869AD469F58}" srcOrd="1" destOrd="0" presId="urn:microsoft.com/office/officeart/2008/layout/NameandTitleOrganizationalChart"/>
    <dgm:cxn modelId="{3429F4BB-B93D-4FA5-BE35-3B0778AF301F}" type="presOf" srcId="{F7CE32B3-10C4-4504-B677-226F6B71C225}" destId="{AE537550-BEB7-46F3-A19C-56395AC7DB00}" srcOrd="0" destOrd="0" presId="urn:microsoft.com/office/officeart/2008/layout/NameandTitleOrganizationalChart"/>
    <dgm:cxn modelId="{9E1D0EC0-9F67-4762-A587-9450852898A5}" type="presOf" srcId="{46319DE7-6808-4A56-A833-07F9AB7279BF}" destId="{911E85DF-F647-4D5F-B39A-8024C7403A75}" srcOrd="0" destOrd="0" presId="urn:microsoft.com/office/officeart/2008/layout/NameandTitleOrganizationalChart"/>
    <dgm:cxn modelId="{FA4372DC-6CD9-471C-924B-2FE3D0F570D4}" type="presOf" srcId="{22DE17D0-F0CC-449F-8651-C620756F8D69}" destId="{19EB8D0A-7499-48A7-B580-67BA9D834181}" srcOrd="0" destOrd="0" presId="urn:microsoft.com/office/officeart/2008/layout/NameandTitleOrganizationalChart"/>
    <dgm:cxn modelId="{A86754DF-8CA2-4692-A4D1-EED849FFE24A}" type="presOf" srcId="{596707B6-6891-4B69-9389-D8CFA2C8EF5D}" destId="{4E69E7EE-AB5F-4F3C-B444-04288A17B99C}" srcOrd="0" destOrd="0" presId="urn:microsoft.com/office/officeart/2008/layout/NameandTitleOrganizationalChart"/>
    <dgm:cxn modelId="{B2AD35E2-15AF-4F02-8D85-9D6150277492}" type="presOf" srcId="{9A991889-CB52-4055-81AE-5034A1E5EBAE}" destId="{CA541E0A-434E-42B3-B986-06FCF368AFD3}" srcOrd="0" destOrd="0" presId="urn:microsoft.com/office/officeart/2008/layout/NameandTitleOrganizationalChart"/>
    <dgm:cxn modelId="{5D258EF9-B5E9-4539-BE22-6859FD7D7ADA}" type="presOf" srcId="{8EF86D8A-1DF8-495D-AFEC-1DAB019BB9FF}" destId="{32F3C23C-9D1B-41D5-B754-BFCAFF63BDF3}" srcOrd="0" destOrd="0" presId="urn:microsoft.com/office/officeart/2008/layout/NameandTitleOrganizationalChart"/>
    <dgm:cxn modelId="{7346475E-3B59-45A4-B9E2-C2F3769623B0}" type="presParOf" srcId="{CA541E0A-434E-42B3-B986-06FCF368AFD3}" destId="{DF749D61-D30C-4C32-BBCD-F3ECAE07F563}" srcOrd="0" destOrd="0" presId="urn:microsoft.com/office/officeart/2008/layout/NameandTitleOrganizationalChart"/>
    <dgm:cxn modelId="{73BDE2DC-5152-4408-A093-43465A705C2A}" type="presParOf" srcId="{DF749D61-D30C-4C32-BBCD-F3ECAE07F563}" destId="{410F8996-D7A3-4CF4-A3D8-7FC43507D8A5}" srcOrd="0" destOrd="0" presId="urn:microsoft.com/office/officeart/2008/layout/NameandTitleOrganizationalChart"/>
    <dgm:cxn modelId="{816E9140-B0F3-4693-9EDE-A87B75F2416D}" type="presParOf" srcId="{410F8996-D7A3-4CF4-A3D8-7FC43507D8A5}" destId="{7752A742-6B7C-406B-8C19-0C07D5C9AE93}" srcOrd="0" destOrd="0" presId="urn:microsoft.com/office/officeart/2008/layout/NameandTitleOrganizationalChart"/>
    <dgm:cxn modelId="{DA605444-58A0-4DFD-BBB8-59F26FE06188}" type="presParOf" srcId="{410F8996-D7A3-4CF4-A3D8-7FC43507D8A5}" destId="{19EB8D0A-7499-48A7-B580-67BA9D834181}" srcOrd="1" destOrd="0" presId="urn:microsoft.com/office/officeart/2008/layout/NameandTitleOrganizationalChart"/>
    <dgm:cxn modelId="{0E202401-7EAE-4BE3-837B-3FDB627F6DC8}" type="presParOf" srcId="{410F8996-D7A3-4CF4-A3D8-7FC43507D8A5}" destId="{E30C3342-7F26-4C31-A5E1-60C1F05E66A3}" srcOrd="2" destOrd="0" presId="urn:microsoft.com/office/officeart/2008/layout/NameandTitleOrganizationalChart"/>
    <dgm:cxn modelId="{33F4E19E-007B-4345-BC26-F6B627C29120}" type="presParOf" srcId="{DF749D61-D30C-4C32-BBCD-F3ECAE07F563}" destId="{B91C2390-7BE4-4E17-BB15-8258BF4A4F6F}" srcOrd="1" destOrd="0" presId="urn:microsoft.com/office/officeart/2008/layout/NameandTitleOrganizationalChart"/>
    <dgm:cxn modelId="{400A9D5D-C3B5-435E-ABF0-21AB84D26AC6}" type="presParOf" srcId="{B91C2390-7BE4-4E17-BB15-8258BF4A4F6F}" destId="{6043E9CF-F2CB-4BC9-84D5-B0D26A7087E1}" srcOrd="0" destOrd="0" presId="urn:microsoft.com/office/officeart/2008/layout/NameandTitleOrganizationalChart"/>
    <dgm:cxn modelId="{85EB27E7-6028-47E1-9A50-E1BA29546D11}" type="presParOf" srcId="{B91C2390-7BE4-4E17-BB15-8258BF4A4F6F}" destId="{E6BD4504-60DF-48C9-ABD8-1815A72AB201}" srcOrd="1" destOrd="0" presId="urn:microsoft.com/office/officeart/2008/layout/NameandTitleOrganizationalChart"/>
    <dgm:cxn modelId="{71C04BE7-833C-4AD2-8B98-EFF59845BF6C}" type="presParOf" srcId="{E6BD4504-60DF-48C9-ABD8-1815A72AB201}" destId="{4B892F00-4B92-4516-B65B-4C8C72FD617C}" srcOrd="0" destOrd="0" presId="urn:microsoft.com/office/officeart/2008/layout/NameandTitleOrganizationalChart"/>
    <dgm:cxn modelId="{90F03E56-1DDC-4508-A596-869A927D0412}" type="presParOf" srcId="{4B892F00-4B92-4516-B65B-4C8C72FD617C}" destId="{32590039-E346-4306-B711-66CA71D23D67}" srcOrd="0" destOrd="0" presId="urn:microsoft.com/office/officeart/2008/layout/NameandTitleOrganizationalChart"/>
    <dgm:cxn modelId="{A285529D-E660-4CD9-8D41-116043C5A895}" type="presParOf" srcId="{4B892F00-4B92-4516-B65B-4C8C72FD617C}" destId="{13E37924-0537-4FCF-9EEA-EE3E22F681B4}" srcOrd="1" destOrd="0" presId="urn:microsoft.com/office/officeart/2008/layout/NameandTitleOrganizationalChart"/>
    <dgm:cxn modelId="{9D1519B0-E0F1-42EE-9704-4A9B2772549D}" type="presParOf" srcId="{4B892F00-4B92-4516-B65B-4C8C72FD617C}" destId="{495F7582-79A8-4C52-8723-2284EFB3238E}" srcOrd="2" destOrd="0" presId="urn:microsoft.com/office/officeart/2008/layout/NameandTitleOrganizationalChart"/>
    <dgm:cxn modelId="{D2FB474A-B8D2-4B95-9291-FA90CBD7CB40}" type="presParOf" srcId="{E6BD4504-60DF-48C9-ABD8-1815A72AB201}" destId="{32F501B0-95B9-4BA5-B829-7A7182D9D2BC}" srcOrd="1" destOrd="0" presId="urn:microsoft.com/office/officeart/2008/layout/NameandTitleOrganizationalChart"/>
    <dgm:cxn modelId="{1E02D997-7108-462F-9A52-B2BB8333B2A1}" type="presParOf" srcId="{E6BD4504-60DF-48C9-ABD8-1815A72AB201}" destId="{0F9CCAA2-EEC2-45C1-B991-036419D30436}" srcOrd="2" destOrd="0" presId="urn:microsoft.com/office/officeart/2008/layout/NameandTitleOrganizationalChart"/>
    <dgm:cxn modelId="{23856882-4F36-4120-A0D5-5490F1DFC55C}" type="presParOf" srcId="{B91C2390-7BE4-4E17-BB15-8258BF4A4F6F}" destId="{AE537550-BEB7-46F3-A19C-56395AC7DB00}" srcOrd="2" destOrd="0" presId="urn:microsoft.com/office/officeart/2008/layout/NameandTitleOrganizationalChart"/>
    <dgm:cxn modelId="{0FA4D107-1A61-4D2B-8EFF-EC169DF83EC3}" type="presParOf" srcId="{B91C2390-7BE4-4E17-BB15-8258BF4A4F6F}" destId="{9CB3C950-5777-4ABB-8851-376684E5FD14}" srcOrd="3" destOrd="0" presId="urn:microsoft.com/office/officeart/2008/layout/NameandTitleOrganizationalChart"/>
    <dgm:cxn modelId="{772671B1-6AE4-4304-BE7D-6061723CA42B}" type="presParOf" srcId="{9CB3C950-5777-4ABB-8851-376684E5FD14}" destId="{7C124085-D0DE-477F-88F2-514FC7AF7817}" srcOrd="0" destOrd="0" presId="urn:microsoft.com/office/officeart/2008/layout/NameandTitleOrganizationalChart"/>
    <dgm:cxn modelId="{3EBE338A-E9B5-432D-910D-8E49569FF833}" type="presParOf" srcId="{7C124085-D0DE-477F-88F2-514FC7AF7817}" destId="{05D6CB14-306B-4542-80B3-12B0EFCA5E6B}" srcOrd="0" destOrd="0" presId="urn:microsoft.com/office/officeart/2008/layout/NameandTitleOrganizationalChart"/>
    <dgm:cxn modelId="{A6E79EA0-FC3D-4F0F-83BD-95DB5940A9AE}" type="presParOf" srcId="{7C124085-D0DE-477F-88F2-514FC7AF7817}" destId="{2E6130F0-7622-4046-B364-087629C2C79E}" srcOrd="1" destOrd="0" presId="urn:microsoft.com/office/officeart/2008/layout/NameandTitleOrganizationalChart"/>
    <dgm:cxn modelId="{0FB53F86-A62D-4A20-868B-B6300F4BF2D0}" type="presParOf" srcId="{7C124085-D0DE-477F-88F2-514FC7AF7817}" destId="{3088FF72-8657-4184-BB5F-3BE1738644AD}" srcOrd="2" destOrd="0" presId="urn:microsoft.com/office/officeart/2008/layout/NameandTitleOrganizationalChart"/>
    <dgm:cxn modelId="{17C8D16D-C477-4FB2-B239-521723C51428}" type="presParOf" srcId="{9CB3C950-5777-4ABB-8851-376684E5FD14}" destId="{2E958868-839B-4A80-AE56-A53412BBD705}" srcOrd="1" destOrd="0" presId="urn:microsoft.com/office/officeart/2008/layout/NameandTitleOrganizationalChart"/>
    <dgm:cxn modelId="{2133C4CE-4080-4CC6-967C-43F85EEE17B5}" type="presParOf" srcId="{9CB3C950-5777-4ABB-8851-376684E5FD14}" destId="{16F98A8F-F438-47CA-B92F-742F022DF84B}" srcOrd="2" destOrd="0" presId="urn:microsoft.com/office/officeart/2008/layout/NameandTitleOrganizationalChart"/>
    <dgm:cxn modelId="{28C3DEE5-F6F5-4DC6-A6E7-2E03127BAFED}" type="presParOf" srcId="{B91C2390-7BE4-4E17-BB15-8258BF4A4F6F}" destId="{173D5DBD-EAEE-44CF-91A8-6933F1BC00C5}" srcOrd="4" destOrd="0" presId="urn:microsoft.com/office/officeart/2008/layout/NameandTitleOrganizationalChart"/>
    <dgm:cxn modelId="{B0B3042E-F215-49E4-A54C-7D6831661A63}" type="presParOf" srcId="{B91C2390-7BE4-4E17-BB15-8258BF4A4F6F}" destId="{253A55F5-8E74-459A-9B93-1186A338DEB7}" srcOrd="5" destOrd="0" presId="urn:microsoft.com/office/officeart/2008/layout/NameandTitleOrganizationalChart"/>
    <dgm:cxn modelId="{5924BD22-9B86-4D9D-9501-D002FC91FB94}" type="presParOf" srcId="{253A55F5-8E74-459A-9B93-1186A338DEB7}" destId="{13666307-935B-4D62-AC6F-83FEF9A37059}" srcOrd="0" destOrd="0" presId="urn:microsoft.com/office/officeart/2008/layout/NameandTitleOrganizationalChart"/>
    <dgm:cxn modelId="{8ADB9AC8-16DB-4463-AC44-958F9DDA7C98}" type="presParOf" srcId="{13666307-935B-4D62-AC6F-83FEF9A37059}" destId="{C7E0EDAF-D08C-4F99-B65E-BC9B7820E409}" srcOrd="0" destOrd="0" presId="urn:microsoft.com/office/officeart/2008/layout/NameandTitleOrganizationalChart"/>
    <dgm:cxn modelId="{D4EFC47F-8D16-409F-93B4-D5A90C03EA7C}" type="presParOf" srcId="{13666307-935B-4D62-AC6F-83FEF9A37059}" destId="{4E69E7EE-AB5F-4F3C-B444-04288A17B99C}" srcOrd="1" destOrd="0" presId="urn:microsoft.com/office/officeart/2008/layout/NameandTitleOrganizationalChart"/>
    <dgm:cxn modelId="{40BFBB58-0C4D-4EB3-BE7B-D6D9AA2F0C6B}" type="presParOf" srcId="{13666307-935B-4D62-AC6F-83FEF9A37059}" destId="{23CC74FB-E7EA-49A4-906B-3869AD469F58}" srcOrd="2" destOrd="0" presId="urn:microsoft.com/office/officeart/2008/layout/NameandTitleOrganizationalChart"/>
    <dgm:cxn modelId="{69056590-C41C-4E96-8FE4-BB810D51AD7E}" type="presParOf" srcId="{253A55F5-8E74-459A-9B93-1186A338DEB7}" destId="{0B793929-B4E3-4A7F-9AE5-5E34196CE785}" srcOrd="1" destOrd="0" presId="urn:microsoft.com/office/officeart/2008/layout/NameandTitleOrganizationalChart"/>
    <dgm:cxn modelId="{07D999E3-EAAA-45FE-A8FF-C6BD50D0116F}" type="presParOf" srcId="{253A55F5-8E74-459A-9B93-1186A338DEB7}" destId="{10839FFB-E868-4737-A07E-9A794407EFB0}" srcOrd="2" destOrd="0" presId="urn:microsoft.com/office/officeart/2008/layout/NameandTitleOrganizationalChart"/>
    <dgm:cxn modelId="{5C5A2B77-D519-42FE-B090-4430A428060B}" type="presParOf" srcId="{DF749D61-D30C-4C32-BBCD-F3ECAE07F563}" destId="{C829A1D8-034C-4244-9530-874CFA91F972}" srcOrd="2" destOrd="0" presId="urn:microsoft.com/office/officeart/2008/layout/NameandTitleOrganizationalChart"/>
    <dgm:cxn modelId="{A445B9A3-5C8A-4B9B-8374-2B716F1391BE}" type="presParOf" srcId="{C829A1D8-034C-4244-9530-874CFA91F972}" destId="{911E85DF-F647-4D5F-B39A-8024C7403A75}" srcOrd="0" destOrd="0" presId="urn:microsoft.com/office/officeart/2008/layout/NameandTitleOrganizationalChart"/>
    <dgm:cxn modelId="{956C3A29-E080-4052-BD51-ED2C773D5E66}" type="presParOf" srcId="{C829A1D8-034C-4244-9530-874CFA91F972}" destId="{E17D633B-E9A5-41E3-9773-23DB95880CD7}" srcOrd="1" destOrd="0" presId="urn:microsoft.com/office/officeart/2008/layout/NameandTitleOrganizationalChart"/>
    <dgm:cxn modelId="{22011BE7-C063-4DC6-8920-016A0B31B3BB}" type="presParOf" srcId="{E17D633B-E9A5-41E3-9773-23DB95880CD7}" destId="{6B182F2D-AF99-428C-925D-F2B1AC7C5D70}" srcOrd="0" destOrd="0" presId="urn:microsoft.com/office/officeart/2008/layout/NameandTitleOrganizationalChart"/>
    <dgm:cxn modelId="{DB369A3B-E50D-4CAD-B9EF-16D23CB99F71}" type="presParOf" srcId="{6B182F2D-AF99-428C-925D-F2B1AC7C5D70}" destId="{76FCA818-EF81-4C00-B5B2-7F24B9AF8B6A}" srcOrd="0" destOrd="0" presId="urn:microsoft.com/office/officeart/2008/layout/NameandTitleOrganizationalChart"/>
    <dgm:cxn modelId="{7EE26C98-1EE4-4FCC-B406-E3E390680D5C}" type="presParOf" srcId="{6B182F2D-AF99-428C-925D-F2B1AC7C5D70}" destId="{32F3C23C-9D1B-41D5-B754-BFCAFF63BDF3}" srcOrd="1" destOrd="0" presId="urn:microsoft.com/office/officeart/2008/layout/NameandTitleOrganizationalChart"/>
    <dgm:cxn modelId="{39CE5980-BAFE-4F58-B913-0DED0C26DEA9}" type="presParOf" srcId="{6B182F2D-AF99-428C-925D-F2B1AC7C5D70}" destId="{5771B588-26B4-4AB7-9673-1CB5A2A36C46}" srcOrd="2" destOrd="0" presId="urn:microsoft.com/office/officeart/2008/layout/NameandTitleOrganizationalChart"/>
    <dgm:cxn modelId="{20B483F8-7E51-4C53-8E92-A181CCBEC6A9}" type="presParOf" srcId="{E17D633B-E9A5-41E3-9773-23DB95880CD7}" destId="{A00F7373-BFF4-4F08-ABEA-3F023A1B8F79}" srcOrd="1" destOrd="0" presId="urn:microsoft.com/office/officeart/2008/layout/NameandTitleOrganizationalChart"/>
    <dgm:cxn modelId="{75BEF3FE-90C1-4C47-9109-9AABA1939791}" type="presParOf" srcId="{E17D633B-E9A5-41E3-9773-23DB95880CD7}" destId="{44F6541E-A89A-4411-8162-E2BA4CDED66A}"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F3A91A-C39D-4469-939C-6A97CDB677F0}" type="doc">
      <dgm:prSet loTypeId="urn:microsoft.com/office/officeart/2011/layout/Picture Frame" loCatId="officeonline" qsTypeId="urn:microsoft.com/office/officeart/2005/8/quickstyle/simple1" qsCatId="simple" csTypeId="urn:microsoft.com/office/officeart/2005/8/colors/accent2_2" csCatId="accent2" phldr="0"/>
      <dgm:spPr/>
      <dgm:t>
        <a:bodyPr/>
        <a:lstStyle/>
        <a:p>
          <a:endParaRPr lang="en-US"/>
        </a:p>
      </dgm:t>
    </dgm:pt>
    <dgm:pt modelId="{DCF0A57D-A468-4246-A2EB-10D560685710}">
      <dgm:prSet phldrT="[Text]" phldr="1"/>
      <dgm:spPr/>
      <dgm:t>
        <a:bodyPr/>
        <a:lstStyle/>
        <a:p>
          <a:endParaRPr lang="en-US"/>
        </a:p>
      </dgm:t>
    </dgm:pt>
    <dgm:pt modelId="{301D3575-FF2B-40ED-9013-AAAF0278837D}" type="parTrans" cxnId="{648E5191-6B9A-434A-923B-83DF90030D03}">
      <dgm:prSet/>
      <dgm:spPr/>
      <dgm:t>
        <a:bodyPr/>
        <a:lstStyle/>
        <a:p>
          <a:endParaRPr lang="en-US"/>
        </a:p>
      </dgm:t>
    </dgm:pt>
    <dgm:pt modelId="{9690C767-6375-4CE7-AC2B-79303C6E00A8}" type="sibTrans" cxnId="{648E5191-6B9A-434A-923B-83DF90030D03}">
      <dgm:prSet/>
      <dgm:spPr/>
      <dgm:t>
        <a:bodyPr/>
        <a:lstStyle/>
        <a:p>
          <a:endParaRPr lang="en-US"/>
        </a:p>
      </dgm:t>
    </dgm:pt>
    <dgm:pt modelId="{450C45AD-04ED-47D7-AE65-1C33FD916CB2}">
      <dgm:prSet phldrT="[Text]" phldr="1"/>
      <dgm:spPr/>
      <dgm:t>
        <a:bodyPr/>
        <a:lstStyle/>
        <a:p>
          <a:endParaRPr lang="en-US"/>
        </a:p>
      </dgm:t>
    </dgm:pt>
    <dgm:pt modelId="{7A57332C-BC23-4F82-9F40-5CF5185A6CCA}" type="parTrans" cxnId="{29FCDF37-137A-4840-A76B-755738E73FCF}">
      <dgm:prSet/>
      <dgm:spPr/>
      <dgm:t>
        <a:bodyPr/>
        <a:lstStyle/>
        <a:p>
          <a:endParaRPr lang="en-US"/>
        </a:p>
      </dgm:t>
    </dgm:pt>
    <dgm:pt modelId="{D7FAF57B-6D5E-476C-B9AC-FBBFC5A7496D}" type="sibTrans" cxnId="{29FCDF37-137A-4840-A76B-755738E73FCF}">
      <dgm:prSet/>
      <dgm:spPr/>
      <dgm:t>
        <a:bodyPr/>
        <a:lstStyle/>
        <a:p>
          <a:endParaRPr lang="en-US"/>
        </a:p>
      </dgm:t>
    </dgm:pt>
    <dgm:pt modelId="{11588E6B-4425-44D7-B64D-BE10BD11995A}">
      <dgm:prSet phldrT="[Text]" phldr="1"/>
      <dgm:spPr/>
      <dgm:t>
        <a:bodyPr/>
        <a:lstStyle/>
        <a:p>
          <a:endParaRPr lang="en-US"/>
        </a:p>
      </dgm:t>
    </dgm:pt>
    <dgm:pt modelId="{9ECCC2DF-5021-404B-96EB-C091502CEEA5}" type="parTrans" cxnId="{2357A256-F27A-4E67-8EFD-5EC538486AFF}">
      <dgm:prSet/>
      <dgm:spPr/>
      <dgm:t>
        <a:bodyPr/>
        <a:lstStyle/>
        <a:p>
          <a:endParaRPr lang="en-US"/>
        </a:p>
      </dgm:t>
    </dgm:pt>
    <dgm:pt modelId="{E97C5C6E-3463-4EF4-9D35-73BA22C12145}" type="sibTrans" cxnId="{2357A256-F27A-4E67-8EFD-5EC538486AFF}">
      <dgm:prSet/>
      <dgm:spPr/>
      <dgm:t>
        <a:bodyPr/>
        <a:lstStyle/>
        <a:p>
          <a:endParaRPr lang="en-US"/>
        </a:p>
      </dgm:t>
    </dgm:pt>
    <dgm:pt modelId="{43F9F43B-9300-43A4-A9CC-D42070F634DA}" type="pres">
      <dgm:prSet presAssocID="{E9F3A91A-C39D-4469-939C-6A97CDB677F0}" presName="Name0" presStyleCnt="0">
        <dgm:presLayoutVars>
          <dgm:chMax/>
          <dgm:chPref/>
          <dgm:dir/>
        </dgm:presLayoutVars>
      </dgm:prSet>
      <dgm:spPr/>
    </dgm:pt>
    <dgm:pt modelId="{29FC8F8C-1C05-4718-BD43-4E5BC4BFEAFA}" type="pres">
      <dgm:prSet presAssocID="{DCF0A57D-A468-4246-A2EB-10D560685710}" presName="composite" presStyleCnt="0"/>
      <dgm:spPr/>
    </dgm:pt>
    <dgm:pt modelId="{A2B031EE-1CBB-465E-8E53-5997BC4A60D5}" type="pres">
      <dgm:prSet presAssocID="{DCF0A57D-A468-4246-A2EB-10D560685710}" presName="ParentText" presStyleLbl="revTx" presStyleIdx="0" presStyleCnt="3">
        <dgm:presLayoutVars>
          <dgm:chMax val="0"/>
          <dgm:chPref val="0"/>
          <dgm:bulletEnabled val="1"/>
        </dgm:presLayoutVars>
      </dgm:prSet>
      <dgm:spPr/>
    </dgm:pt>
    <dgm:pt modelId="{75BEA521-F52F-4964-A38A-9E2291204FF2}" type="pres">
      <dgm:prSet presAssocID="{DCF0A57D-A468-4246-A2EB-10D560685710}" presName="Accent1" presStyleLbl="parChTrans1D1" presStyleIdx="0" presStyleCnt="3"/>
      <dgm:spPr/>
    </dgm:pt>
    <dgm:pt modelId="{09E4B8D6-3DF5-4EA9-ACA9-B2435A000830}" type="pres">
      <dgm:prSet presAssocID="{DCF0A57D-A468-4246-A2EB-10D560685710}" presName="Image" presStyleLbl="alignImgPlace1" presStyleIdx="0" presStyleCnt="3"/>
      <dgm:spPr/>
    </dgm:pt>
    <dgm:pt modelId="{27363B71-C7B4-47D0-9B31-F129AFF7106F}" type="pres">
      <dgm:prSet presAssocID="{9690C767-6375-4CE7-AC2B-79303C6E00A8}" presName="sibTrans" presStyleCnt="0"/>
      <dgm:spPr/>
    </dgm:pt>
    <dgm:pt modelId="{63B8934C-24C0-47C6-A73B-4CE183C7AA99}" type="pres">
      <dgm:prSet presAssocID="{450C45AD-04ED-47D7-AE65-1C33FD916CB2}" presName="composite" presStyleCnt="0"/>
      <dgm:spPr/>
    </dgm:pt>
    <dgm:pt modelId="{FD51E8DF-08FA-4949-8740-A22A96F36D4D}" type="pres">
      <dgm:prSet presAssocID="{450C45AD-04ED-47D7-AE65-1C33FD916CB2}" presName="ParentText" presStyleLbl="revTx" presStyleIdx="1" presStyleCnt="3">
        <dgm:presLayoutVars>
          <dgm:chMax val="0"/>
          <dgm:chPref val="0"/>
          <dgm:bulletEnabled val="1"/>
        </dgm:presLayoutVars>
      </dgm:prSet>
      <dgm:spPr/>
    </dgm:pt>
    <dgm:pt modelId="{A37E8F9D-0434-490C-8054-BB6554E3C6F8}" type="pres">
      <dgm:prSet presAssocID="{450C45AD-04ED-47D7-AE65-1C33FD916CB2}" presName="Accent1" presStyleLbl="parChTrans1D1" presStyleIdx="1" presStyleCnt="3"/>
      <dgm:spPr/>
    </dgm:pt>
    <dgm:pt modelId="{A4A76763-6EB3-4071-B03D-D7352E037D0C}" type="pres">
      <dgm:prSet presAssocID="{450C45AD-04ED-47D7-AE65-1C33FD916CB2}" presName="Image" presStyleLbl="alignImgPlace1" presStyleIdx="1" presStyleCnt="3"/>
      <dgm:spPr/>
    </dgm:pt>
    <dgm:pt modelId="{2E5F1F58-4921-4D7A-B32F-422F0A9C228D}" type="pres">
      <dgm:prSet presAssocID="{D7FAF57B-6D5E-476C-B9AC-FBBFC5A7496D}" presName="sibTrans" presStyleCnt="0"/>
      <dgm:spPr/>
    </dgm:pt>
    <dgm:pt modelId="{65A3F175-0E76-40CE-95E7-9D5E8798A088}" type="pres">
      <dgm:prSet presAssocID="{11588E6B-4425-44D7-B64D-BE10BD11995A}" presName="composite" presStyleCnt="0"/>
      <dgm:spPr/>
    </dgm:pt>
    <dgm:pt modelId="{CA3EAFF9-1CED-4B92-A821-F300869A847A}" type="pres">
      <dgm:prSet presAssocID="{11588E6B-4425-44D7-B64D-BE10BD11995A}" presName="ParentText" presStyleLbl="revTx" presStyleIdx="2" presStyleCnt="3">
        <dgm:presLayoutVars>
          <dgm:chMax val="0"/>
          <dgm:chPref val="0"/>
          <dgm:bulletEnabled val="1"/>
        </dgm:presLayoutVars>
      </dgm:prSet>
      <dgm:spPr/>
    </dgm:pt>
    <dgm:pt modelId="{9CBC5DCD-EDB1-4B80-BEC3-4EA49A5B0A85}" type="pres">
      <dgm:prSet presAssocID="{11588E6B-4425-44D7-B64D-BE10BD11995A}" presName="Accent1" presStyleLbl="parChTrans1D1" presStyleIdx="2" presStyleCnt="3"/>
      <dgm:spPr/>
    </dgm:pt>
    <dgm:pt modelId="{8CA6B64C-5F7F-4862-8678-7276940961A0}" type="pres">
      <dgm:prSet presAssocID="{11588E6B-4425-44D7-B64D-BE10BD11995A}" presName="Image" presStyleLbl="alignImgPlace1" presStyleIdx="2" presStyleCnt="3"/>
      <dgm:spPr/>
    </dgm:pt>
  </dgm:ptLst>
  <dgm:cxnLst>
    <dgm:cxn modelId="{29FCDF37-137A-4840-A76B-755738E73FCF}" srcId="{E9F3A91A-C39D-4469-939C-6A97CDB677F0}" destId="{450C45AD-04ED-47D7-AE65-1C33FD916CB2}" srcOrd="1" destOrd="0" parTransId="{7A57332C-BC23-4F82-9F40-5CF5185A6CCA}" sibTransId="{D7FAF57B-6D5E-476C-B9AC-FBBFC5A7496D}"/>
    <dgm:cxn modelId="{60C60E51-504C-4A09-BDC7-63E1A73A6342}" type="presOf" srcId="{11588E6B-4425-44D7-B64D-BE10BD11995A}" destId="{CA3EAFF9-1CED-4B92-A821-F300869A847A}" srcOrd="0" destOrd="0" presId="urn:microsoft.com/office/officeart/2011/layout/Picture Frame"/>
    <dgm:cxn modelId="{33646956-82D3-4785-97B7-DDF7DD3F3B50}" type="presOf" srcId="{E9F3A91A-C39D-4469-939C-6A97CDB677F0}" destId="{43F9F43B-9300-43A4-A9CC-D42070F634DA}" srcOrd="0" destOrd="0" presId="urn:microsoft.com/office/officeart/2011/layout/Picture Frame"/>
    <dgm:cxn modelId="{2357A256-F27A-4E67-8EFD-5EC538486AFF}" srcId="{E9F3A91A-C39D-4469-939C-6A97CDB677F0}" destId="{11588E6B-4425-44D7-B64D-BE10BD11995A}" srcOrd="2" destOrd="0" parTransId="{9ECCC2DF-5021-404B-96EB-C091502CEEA5}" sibTransId="{E97C5C6E-3463-4EF4-9D35-73BA22C12145}"/>
    <dgm:cxn modelId="{648E5191-6B9A-434A-923B-83DF90030D03}" srcId="{E9F3A91A-C39D-4469-939C-6A97CDB677F0}" destId="{DCF0A57D-A468-4246-A2EB-10D560685710}" srcOrd="0" destOrd="0" parTransId="{301D3575-FF2B-40ED-9013-AAAF0278837D}" sibTransId="{9690C767-6375-4CE7-AC2B-79303C6E00A8}"/>
    <dgm:cxn modelId="{F09FB3C9-DC3B-4536-A4BC-65F757065091}" type="presOf" srcId="{450C45AD-04ED-47D7-AE65-1C33FD916CB2}" destId="{FD51E8DF-08FA-4949-8740-A22A96F36D4D}" srcOrd="0" destOrd="0" presId="urn:microsoft.com/office/officeart/2011/layout/Picture Frame"/>
    <dgm:cxn modelId="{7422ADFD-DB30-4FA8-BBB7-482E0204EA27}" type="presOf" srcId="{DCF0A57D-A468-4246-A2EB-10D560685710}" destId="{A2B031EE-1CBB-465E-8E53-5997BC4A60D5}" srcOrd="0" destOrd="0" presId="urn:microsoft.com/office/officeart/2011/layout/Picture Frame"/>
    <dgm:cxn modelId="{2D86F4B3-86BF-4F78-9373-EDF91342E69C}" type="presParOf" srcId="{43F9F43B-9300-43A4-A9CC-D42070F634DA}" destId="{29FC8F8C-1C05-4718-BD43-4E5BC4BFEAFA}" srcOrd="0" destOrd="0" presId="urn:microsoft.com/office/officeart/2011/layout/Picture Frame"/>
    <dgm:cxn modelId="{42371C34-D584-4193-9891-49E0FA6406EF}" type="presParOf" srcId="{29FC8F8C-1C05-4718-BD43-4E5BC4BFEAFA}" destId="{A2B031EE-1CBB-465E-8E53-5997BC4A60D5}" srcOrd="0" destOrd="0" presId="urn:microsoft.com/office/officeart/2011/layout/Picture Frame"/>
    <dgm:cxn modelId="{069093C9-F258-4DD4-827A-534BAC40E3D3}" type="presParOf" srcId="{29FC8F8C-1C05-4718-BD43-4E5BC4BFEAFA}" destId="{75BEA521-F52F-4964-A38A-9E2291204FF2}" srcOrd="1" destOrd="0" presId="urn:microsoft.com/office/officeart/2011/layout/Picture Frame"/>
    <dgm:cxn modelId="{F834B373-BA78-4666-8235-559E431B449F}" type="presParOf" srcId="{29FC8F8C-1C05-4718-BD43-4E5BC4BFEAFA}" destId="{09E4B8D6-3DF5-4EA9-ACA9-B2435A000830}" srcOrd="2" destOrd="0" presId="urn:microsoft.com/office/officeart/2011/layout/Picture Frame"/>
    <dgm:cxn modelId="{97E31247-507B-49EB-B639-7D4A5B025E65}" type="presParOf" srcId="{43F9F43B-9300-43A4-A9CC-D42070F634DA}" destId="{27363B71-C7B4-47D0-9B31-F129AFF7106F}" srcOrd="1" destOrd="0" presId="urn:microsoft.com/office/officeart/2011/layout/Picture Frame"/>
    <dgm:cxn modelId="{54413D8F-552F-4AE3-B00C-8C8E8E1C93E7}" type="presParOf" srcId="{43F9F43B-9300-43A4-A9CC-D42070F634DA}" destId="{63B8934C-24C0-47C6-A73B-4CE183C7AA99}" srcOrd="2" destOrd="0" presId="urn:microsoft.com/office/officeart/2011/layout/Picture Frame"/>
    <dgm:cxn modelId="{0A243578-A115-471A-BB53-5600CB724FCD}" type="presParOf" srcId="{63B8934C-24C0-47C6-A73B-4CE183C7AA99}" destId="{FD51E8DF-08FA-4949-8740-A22A96F36D4D}" srcOrd="0" destOrd="0" presId="urn:microsoft.com/office/officeart/2011/layout/Picture Frame"/>
    <dgm:cxn modelId="{54349C52-A730-4C9A-B7E2-03861DD7B74C}" type="presParOf" srcId="{63B8934C-24C0-47C6-A73B-4CE183C7AA99}" destId="{A37E8F9D-0434-490C-8054-BB6554E3C6F8}" srcOrd="1" destOrd="0" presId="urn:microsoft.com/office/officeart/2011/layout/Picture Frame"/>
    <dgm:cxn modelId="{CCC6D068-2DC1-4D5C-BD54-AAEEADE38546}" type="presParOf" srcId="{63B8934C-24C0-47C6-A73B-4CE183C7AA99}" destId="{A4A76763-6EB3-4071-B03D-D7352E037D0C}" srcOrd="2" destOrd="0" presId="urn:microsoft.com/office/officeart/2011/layout/Picture Frame"/>
    <dgm:cxn modelId="{F9C5A738-5CBC-4317-8A91-F963875E41CD}" type="presParOf" srcId="{43F9F43B-9300-43A4-A9CC-D42070F634DA}" destId="{2E5F1F58-4921-4D7A-B32F-422F0A9C228D}" srcOrd="3" destOrd="0" presId="urn:microsoft.com/office/officeart/2011/layout/Picture Frame"/>
    <dgm:cxn modelId="{E72A811E-E1FD-41FB-8ADC-83DAB996DF80}" type="presParOf" srcId="{43F9F43B-9300-43A4-A9CC-D42070F634DA}" destId="{65A3F175-0E76-40CE-95E7-9D5E8798A088}" srcOrd="4" destOrd="0" presId="urn:microsoft.com/office/officeart/2011/layout/Picture Frame"/>
    <dgm:cxn modelId="{F5ABA7D8-823C-4425-AC2E-8A133FC62A22}" type="presParOf" srcId="{65A3F175-0E76-40CE-95E7-9D5E8798A088}" destId="{CA3EAFF9-1CED-4B92-A821-F300869A847A}" srcOrd="0" destOrd="0" presId="urn:microsoft.com/office/officeart/2011/layout/Picture Frame"/>
    <dgm:cxn modelId="{B01761F2-0004-41AD-8737-95C632D7BD9D}" type="presParOf" srcId="{65A3F175-0E76-40CE-95E7-9D5E8798A088}" destId="{9CBC5DCD-EDB1-4B80-BEC3-4EA49A5B0A85}" srcOrd="1" destOrd="0" presId="urn:microsoft.com/office/officeart/2011/layout/Picture Frame"/>
    <dgm:cxn modelId="{CE5B2DC3-130E-436F-9CB8-701234149F15}" type="presParOf" srcId="{65A3F175-0E76-40CE-95E7-9D5E8798A088}" destId="{8CA6B64C-5F7F-4862-8678-7276940961A0}" srcOrd="2" destOrd="0" presId="urn:microsoft.com/office/officeart/2011/layout/Picture Fram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38446-7C84-4742-8F3B-4F4BDCA4DAF2}">
      <dsp:nvSpPr>
        <dsp:cNvPr id="0" name=""/>
        <dsp:cNvSpPr/>
      </dsp:nvSpPr>
      <dsp:spPr>
        <a:xfrm>
          <a:off x="370397" y="969746"/>
          <a:ext cx="2721228" cy="8967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marL="0" lvl="0" indent="0" algn="ctr" defTabSz="2489200">
            <a:lnSpc>
              <a:spcPct val="90000"/>
            </a:lnSpc>
            <a:spcBef>
              <a:spcPct val="0"/>
            </a:spcBef>
            <a:spcAft>
              <a:spcPct val="35000"/>
            </a:spcAft>
            <a:buNone/>
          </a:pPr>
          <a:endParaRPr lang="en-US" sz="5600" kern="1200"/>
        </a:p>
      </dsp:txBody>
      <dsp:txXfrm>
        <a:off x="370397" y="969746"/>
        <a:ext cx="2721228" cy="896768"/>
      </dsp:txXfrm>
    </dsp:sp>
    <dsp:sp modelId="{E593C0E2-8E19-4D75-B123-ABBF73A3668A}">
      <dsp:nvSpPr>
        <dsp:cNvPr id="0" name=""/>
        <dsp:cNvSpPr/>
      </dsp:nvSpPr>
      <dsp:spPr>
        <a:xfrm>
          <a:off x="370397" y="2860722"/>
          <a:ext cx="2721228" cy="1680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370397" y="2860722"/>
        <a:ext cx="2721228" cy="1680106"/>
      </dsp:txXfrm>
    </dsp:sp>
    <dsp:sp modelId="{B60999B5-D2F7-4C19-9CAA-204F411F18A3}">
      <dsp:nvSpPr>
        <dsp:cNvPr id="0" name=""/>
        <dsp:cNvSpPr/>
      </dsp:nvSpPr>
      <dsp:spPr>
        <a:xfrm>
          <a:off x="367305" y="697005"/>
          <a:ext cx="216461" cy="2164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CDD45E-3D46-4FF5-B193-D137630612EB}">
      <dsp:nvSpPr>
        <dsp:cNvPr id="0" name=""/>
        <dsp:cNvSpPr/>
      </dsp:nvSpPr>
      <dsp:spPr>
        <a:xfrm>
          <a:off x="518828" y="393959"/>
          <a:ext cx="216461" cy="216461"/>
        </a:xfrm>
        <a:prstGeom prst="ellipse">
          <a:avLst/>
        </a:prstGeom>
        <a:solidFill>
          <a:schemeClr val="accent2">
            <a:hueOff val="-613944"/>
            <a:satOff val="-410"/>
            <a:lumOff val="80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1FBAF1-98E3-4AE2-B9E1-332F826006E9}">
      <dsp:nvSpPr>
        <dsp:cNvPr id="0" name=""/>
        <dsp:cNvSpPr/>
      </dsp:nvSpPr>
      <dsp:spPr>
        <a:xfrm>
          <a:off x="882483" y="454568"/>
          <a:ext cx="340153" cy="340153"/>
        </a:xfrm>
        <a:prstGeom prst="ellipse">
          <a:avLst/>
        </a:prstGeom>
        <a:solidFill>
          <a:schemeClr val="accent2">
            <a:hueOff val="-1227887"/>
            <a:satOff val="-820"/>
            <a:lumOff val="161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8EF33E-325C-4132-AF98-E353244A560B}">
      <dsp:nvSpPr>
        <dsp:cNvPr id="0" name=""/>
        <dsp:cNvSpPr/>
      </dsp:nvSpPr>
      <dsp:spPr>
        <a:xfrm>
          <a:off x="1185529" y="121218"/>
          <a:ext cx="216461" cy="216461"/>
        </a:xfrm>
        <a:prstGeom prst="ellipse">
          <a:avLst/>
        </a:prstGeom>
        <a:solidFill>
          <a:schemeClr val="accent2">
            <a:hueOff val="-1841831"/>
            <a:satOff val="-1231"/>
            <a:lumOff val="241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E9CC58-9734-4AC2-A149-DB8FE88FC61C}">
      <dsp:nvSpPr>
        <dsp:cNvPr id="0" name=""/>
        <dsp:cNvSpPr/>
      </dsp:nvSpPr>
      <dsp:spPr>
        <a:xfrm>
          <a:off x="1579488" y="0"/>
          <a:ext cx="216461" cy="216461"/>
        </a:xfrm>
        <a:prstGeom prst="ellipse">
          <a:avLst/>
        </a:prstGeom>
        <a:solidFill>
          <a:schemeClr val="accent2">
            <a:hueOff val="-2455774"/>
            <a:satOff val="-1641"/>
            <a:lumOff val="322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850350-8713-478B-87D9-419E00672F63}">
      <dsp:nvSpPr>
        <dsp:cNvPr id="0" name=""/>
        <dsp:cNvSpPr/>
      </dsp:nvSpPr>
      <dsp:spPr>
        <a:xfrm>
          <a:off x="2064361" y="212132"/>
          <a:ext cx="216461" cy="216461"/>
        </a:xfrm>
        <a:prstGeom prst="ellipse">
          <a:avLst/>
        </a:prstGeom>
        <a:solidFill>
          <a:schemeClr val="accent2">
            <a:hueOff val="-3069718"/>
            <a:satOff val="-2051"/>
            <a:lumOff val="403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FAEB1C-71A6-4BD0-BFA6-D8509A047FAE}">
      <dsp:nvSpPr>
        <dsp:cNvPr id="0" name=""/>
        <dsp:cNvSpPr/>
      </dsp:nvSpPr>
      <dsp:spPr>
        <a:xfrm>
          <a:off x="2367407" y="363655"/>
          <a:ext cx="340153" cy="340153"/>
        </a:xfrm>
        <a:prstGeom prst="ellipse">
          <a:avLst/>
        </a:prstGeom>
        <a:solidFill>
          <a:schemeClr val="accent2">
            <a:hueOff val="-3683662"/>
            <a:satOff val="-2461"/>
            <a:lumOff val="48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EF4C12-E4C7-424F-A761-7C33CDC92073}">
      <dsp:nvSpPr>
        <dsp:cNvPr id="0" name=""/>
        <dsp:cNvSpPr/>
      </dsp:nvSpPr>
      <dsp:spPr>
        <a:xfrm>
          <a:off x="2791672" y="697005"/>
          <a:ext cx="216461" cy="216461"/>
        </a:xfrm>
        <a:prstGeom prst="ellipse">
          <a:avLst/>
        </a:prstGeom>
        <a:solidFill>
          <a:schemeClr val="accent2">
            <a:hueOff val="-4297605"/>
            <a:satOff val="-2871"/>
            <a:lumOff val="564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24DBD4-805D-4B36-904A-8FF099F0F18A}">
      <dsp:nvSpPr>
        <dsp:cNvPr id="0" name=""/>
        <dsp:cNvSpPr/>
      </dsp:nvSpPr>
      <dsp:spPr>
        <a:xfrm>
          <a:off x="2973499" y="1030355"/>
          <a:ext cx="216461" cy="216461"/>
        </a:xfrm>
        <a:prstGeom prst="ellipse">
          <a:avLst/>
        </a:prstGeom>
        <a:solidFill>
          <a:schemeClr val="accent2">
            <a:hueOff val="-4911549"/>
            <a:satOff val="-3281"/>
            <a:lumOff val="644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46BB48-04D9-4BA9-B48E-C8284FE4D8A7}">
      <dsp:nvSpPr>
        <dsp:cNvPr id="0" name=""/>
        <dsp:cNvSpPr/>
      </dsp:nvSpPr>
      <dsp:spPr>
        <a:xfrm>
          <a:off x="1397661" y="393959"/>
          <a:ext cx="556614" cy="556614"/>
        </a:xfrm>
        <a:prstGeom prst="ellipse">
          <a:avLst/>
        </a:prstGeom>
        <a:solidFill>
          <a:schemeClr val="accent2">
            <a:hueOff val="-5525492"/>
            <a:satOff val="-3692"/>
            <a:lumOff val="72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6023B2-2F53-47BC-98A3-99499196DC67}">
      <dsp:nvSpPr>
        <dsp:cNvPr id="0" name=""/>
        <dsp:cNvSpPr/>
      </dsp:nvSpPr>
      <dsp:spPr>
        <a:xfrm>
          <a:off x="215782" y="1545533"/>
          <a:ext cx="216461" cy="216461"/>
        </a:xfrm>
        <a:prstGeom prst="ellipse">
          <a:avLst/>
        </a:prstGeom>
        <a:solidFill>
          <a:schemeClr val="accent2">
            <a:hueOff val="-6139436"/>
            <a:satOff val="-4102"/>
            <a:lumOff val="806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763A56-267E-4DF6-A070-132EED3F738F}">
      <dsp:nvSpPr>
        <dsp:cNvPr id="0" name=""/>
        <dsp:cNvSpPr/>
      </dsp:nvSpPr>
      <dsp:spPr>
        <a:xfrm>
          <a:off x="397609" y="1818275"/>
          <a:ext cx="340153" cy="340153"/>
        </a:xfrm>
        <a:prstGeom prst="ellipse">
          <a:avLst/>
        </a:prstGeom>
        <a:solidFill>
          <a:schemeClr val="accent2">
            <a:hueOff val="-6753379"/>
            <a:satOff val="-4512"/>
            <a:lumOff val="886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65B664-080E-425D-A1F0-8BF7438AFA7B}">
      <dsp:nvSpPr>
        <dsp:cNvPr id="0" name=""/>
        <dsp:cNvSpPr/>
      </dsp:nvSpPr>
      <dsp:spPr>
        <a:xfrm>
          <a:off x="852178" y="2060711"/>
          <a:ext cx="494768" cy="494768"/>
        </a:xfrm>
        <a:prstGeom prst="ellipse">
          <a:avLst/>
        </a:prstGeom>
        <a:solidFill>
          <a:schemeClr val="accent2">
            <a:hueOff val="-7367323"/>
            <a:satOff val="-4922"/>
            <a:lumOff val="967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8B2A24-0D63-4A26-A050-FAD6E47704E7}">
      <dsp:nvSpPr>
        <dsp:cNvPr id="0" name=""/>
        <dsp:cNvSpPr/>
      </dsp:nvSpPr>
      <dsp:spPr>
        <a:xfrm>
          <a:off x="1488574" y="2454671"/>
          <a:ext cx="216461" cy="216461"/>
        </a:xfrm>
        <a:prstGeom prst="ellipse">
          <a:avLst/>
        </a:prstGeom>
        <a:solidFill>
          <a:schemeClr val="accent2">
            <a:hueOff val="-7981266"/>
            <a:satOff val="-5332"/>
            <a:lumOff val="104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792664-025F-4202-BC8F-109FD7972D3F}">
      <dsp:nvSpPr>
        <dsp:cNvPr id="0" name=""/>
        <dsp:cNvSpPr/>
      </dsp:nvSpPr>
      <dsp:spPr>
        <a:xfrm>
          <a:off x="1609793" y="2060711"/>
          <a:ext cx="340153" cy="340153"/>
        </a:xfrm>
        <a:prstGeom prst="ellipse">
          <a:avLst/>
        </a:prstGeom>
        <a:solidFill>
          <a:schemeClr val="accent2">
            <a:hueOff val="-8595211"/>
            <a:satOff val="-5742"/>
            <a:lumOff val="1128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A55C5F-6D91-4D5D-9CC5-6BA6363DEFB4}">
      <dsp:nvSpPr>
        <dsp:cNvPr id="0" name=""/>
        <dsp:cNvSpPr/>
      </dsp:nvSpPr>
      <dsp:spPr>
        <a:xfrm>
          <a:off x="1912839" y="2484975"/>
          <a:ext cx="216461" cy="216461"/>
        </a:xfrm>
        <a:prstGeom prst="ellipse">
          <a:avLst/>
        </a:prstGeom>
        <a:solidFill>
          <a:schemeClr val="accent2">
            <a:hueOff val="-9209153"/>
            <a:satOff val="-6153"/>
            <a:lumOff val="1209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F581FD-0603-461C-886A-BBCD886E2C66}">
      <dsp:nvSpPr>
        <dsp:cNvPr id="0" name=""/>
        <dsp:cNvSpPr/>
      </dsp:nvSpPr>
      <dsp:spPr>
        <a:xfrm>
          <a:off x="2185580" y="2000102"/>
          <a:ext cx="494768" cy="494768"/>
        </a:xfrm>
        <a:prstGeom prst="ellipse">
          <a:avLst/>
        </a:prstGeom>
        <a:solidFill>
          <a:schemeClr val="accent2">
            <a:hueOff val="-9823098"/>
            <a:satOff val="-6563"/>
            <a:lumOff val="1289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EA0C7F-9C52-4F0B-A8C6-EEDD867699D0}">
      <dsp:nvSpPr>
        <dsp:cNvPr id="0" name=""/>
        <dsp:cNvSpPr/>
      </dsp:nvSpPr>
      <dsp:spPr>
        <a:xfrm>
          <a:off x="2852281" y="1878884"/>
          <a:ext cx="340153" cy="340153"/>
        </a:xfrm>
        <a:prstGeom prst="ellipse">
          <a:avLst/>
        </a:prstGeom>
        <a:solidFill>
          <a:schemeClr val="accent2">
            <a:hueOff val="-10437041"/>
            <a:satOff val="-6973"/>
            <a:lumOff val="1370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C1ED80-DD15-4EDF-A141-4DA51B69A00E}">
      <dsp:nvSpPr>
        <dsp:cNvPr id="0" name=""/>
        <dsp:cNvSpPr/>
      </dsp:nvSpPr>
      <dsp:spPr>
        <a:xfrm>
          <a:off x="3192434" y="454064"/>
          <a:ext cx="998982" cy="1907166"/>
        </a:xfrm>
        <a:prstGeom prst="chevron">
          <a:avLst>
            <a:gd name="adj" fmla="val 6231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B81A9E-8FD2-49E9-9C8E-71B120635111}">
      <dsp:nvSpPr>
        <dsp:cNvPr id="0" name=""/>
        <dsp:cNvSpPr/>
      </dsp:nvSpPr>
      <dsp:spPr>
        <a:xfrm>
          <a:off x="4009783" y="454064"/>
          <a:ext cx="998982" cy="1907166"/>
        </a:xfrm>
        <a:prstGeom prst="chevron">
          <a:avLst>
            <a:gd name="adj" fmla="val 62310"/>
          </a:avLst>
        </a:prstGeom>
        <a:solidFill>
          <a:schemeClr val="accent2">
            <a:hueOff val="-11050984"/>
            <a:satOff val="-7383"/>
            <a:lumOff val="1451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CBD920-1439-4482-9FB6-5FEF95452B93}">
      <dsp:nvSpPr>
        <dsp:cNvPr id="0" name=""/>
        <dsp:cNvSpPr/>
      </dsp:nvSpPr>
      <dsp:spPr>
        <a:xfrm>
          <a:off x="5213103" y="318766"/>
          <a:ext cx="2315822" cy="2315822"/>
        </a:xfrm>
        <a:prstGeom prst="ellipse">
          <a:avLst/>
        </a:prstGeom>
        <a:solidFill>
          <a:schemeClr val="accent2">
            <a:hueOff val="-11050984"/>
            <a:satOff val="-7383"/>
            <a:lumOff val="1451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355850">
            <a:lnSpc>
              <a:spcPct val="90000"/>
            </a:lnSpc>
            <a:spcBef>
              <a:spcPct val="0"/>
            </a:spcBef>
            <a:spcAft>
              <a:spcPct val="35000"/>
            </a:spcAft>
            <a:buNone/>
          </a:pPr>
          <a:endParaRPr lang="en-US" sz="5300" kern="1200"/>
        </a:p>
      </dsp:txBody>
      <dsp:txXfrm>
        <a:off x="5552247" y="657910"/>
        <a:ext cx="1637534" cy="1637534"/>
      </dsp:txXfrm>
    </dsp:sp>
    <dsp:sp modelId="{7F333470-D31B-424A-881C-9C79D3ACB471}">
      <dsp:nvSpPr>
        <dsp:cNvPr id="0" name=""/>
        <dsp:cNvSpPr/>
      </dsp:nvSpPr>
      <dsp:spPr>
        <a:xfrm>
          <a:off x="5008766" y="2860722"/>
          <a:ext cx="2724497" cy="1680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008766" y="2860722"/>
        <a:ext cx="2724497" cy="16801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40502-FDE8-4FB9-977F-D36AC87EBD53}">
      <dsp:nvSpPr>
        <dsp:cNvPr id="0" name=""/>
        <dsp:cNvSpPr/>
      </dsp:nvSpPr>
      <dsp:spPr>
        <a:xfrm>
          <a:off x="1263" y="1142184"/>
          <a:ext cx="1674567" cy="1674567"/>
        </a:xfrm>
        <a:prstGeom prst="ellipse">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246498" y="1387419"/>
        <a:ext cx="1184097" cy="1184097"/>
      </dsp:txXfrm>
    </dsp:sp>
    <dsp:sp modelId="{DA8D7521-51DF-42A1-8C50-D71124FB31C2}">
      <dsp:nvSpPr>
        <dsp:cNvPr id="0" name=""/>
        <dsp:cNvSpPr/>
      </dsp:nvSpPr>
      <dsp:spPr>
        <a:xfrm>
          <a:off x="1811805" y="1493843"/>
          <a:ext cx="971249" cy="971249"/>
        </a:xfrm>
        <a:prstGeom prst="mathPlus">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1940544" y="1865249"/>
        <a:ext cx="713771" cy="228437"/>
      </dsp:txXfrm>
    </dsp:sp>
    <dsp:sp modelId="{5610E914-A488-4622-8513-4E6A29DBF10D}">
      <dsp:nvSpPr>
        <dsp:cNvPr id="0" name=""/>
        <dsp:cNvSpPr/>
      </dsp:nvSpPr>
      <dsp:spPr>
        <a:xfrm>
          <a:off x="2919029" y="1142184"/>
          <a:ext cx="1674567" cy="1674567"/>
        </a:xfrm>
        <a:prstGeom prst="ellipse">
          <a:avLst/>
        </a:prstGeom>
        <a:solidFill>
          <a:schemeClr val="accent2">
            <a:alpha val="90000"/>
            <a:hueOff val="0"/>
            <a:satOff val="0"/>
            <a:lumOff val="0"/>
            <a:alphaOff val="-2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dirty="0"/>
        </a:p>
      </dsp:txBody>
      <dsp:txXfrm>
        <a:off x="3164264" y="1387419"/>
        <a:ext cx="1184097" cy="1184097"/>
      </dsp:txXfrm>
    </dsp:sp>
    <dsp:sp modelId="{ED0F8250-5224-41D2-86F5-FBBA772DE9BD}">
      <dsp:nvSpPr>
        <dsp:cNvPr id="0" name=""/>
        <dsp:cNvSpPr/>
      </dsp:nvSpPr>
      <dsp:spPr>
        <a:xfrm>
          <a:off x="4729572" y="1493843"/>
          <a:ext cx="971249" cy="971249"/>
        </a:xfrm>
        <a:prstGeom prst="mathEqual">
          <a:avLst/>
        </a:prstGeom>
        <a:solidFill>
          <a:schemeClr val="accent2">
            <a:shade val="90000"/>
            <a:hueOff val="642458"/>
            <a:satOff val="-48826"/>
            <a:lumOff val="4544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11350">
            <a:lnSpc>
              <a:spcPct val="90000"/>
            </a:lnSpc>
            <a:spcBef>
              <a:spcPct val="0"/>
            </a:spcBef>
            <a:spcAft>
              <a:spcPct val="35000"/>
            </a:spcAft>
            <a:buNone/>
          </a:pPr>
          <a:endParaRPr lang="en-US" sz="4300" kern="1200"/>
        </a:p>
      </dsp:txBody>
      <dsp:txXfrm>
        <a:off x="4858311" y="1693920"/>
        <a:ext cx="713771" cy="571095"/>
      </dsp:txXfrm>
    </dsp:sp>
    <dsp:sp modelId="{4A66D5C2-D721-474B-AED9-2BC3491C9998}">
      <dsp:nvSpPr>
        <dsp:cNvPr id="0" name=""/>
        <dsp:cNvSpPr/>
      </dsp:nvSpPr>
      <dsp:spPr>
        <a:xfrm>
          <a:off x="5836796" y="1142184"/>
          <a:ext cx="1674567" cy="1674567"/>
        </a:xfrm>
        <a:prstGeom prst="ellipse">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6082031" y="1387419"/>
        <a:ext cx="1184097" cy="11840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1E85DF-F647-4D5F-B39A-8024C7403A75}">
      <dsp:nvSpPr>
        <dsp:cNvPr id="0" name=""/>
        <dsp:cNvSpPr/>
      </dsp:nvSpPr>
      <dsp:spPr>
        <a:xfrm>
          <a:off x="2902134" y="1106156"/>
          <a:ext cx="290117" cy="947799"/>
        </a:xfrm>
        <a:custGeom>
          <a:avLst/>
          <a:gdLst/>
          <a:ahLst/>
          <a:cxnLst/>
          <a:rect l="0" t="0" r="0" b="0"/>
          <a:pathLst>
            <a:path>
              <a:moveTo>
                <a:pt x="290117" y="0"/>
              </a:moveTo>
              <a:lnTo>
                <a:pt x="290117" y="947799"/>
              </a:lnTo>
              <a:lnTo>
                <a:pt x="0" y="947799"/>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3D5DBD-EAEE-44CF-91A8-6933F1BC00C5}">
      <dsp:nvSpPr>
        <dsp:cNvPr id="0" name=""/>
        <dsp:cNvSpPr/>
      </dsp:nvSpPr>
      <dsp:spPr>
        <a:xfrm>
          <a:off x="3192252" y="1106156"/>
          <a:ext cx="2278722" cy="1895598"/>
        </a:xfrm>
        <a:custGeom>
          <a:avLst/>
          <a:gdLst/>
          <a:ahLst/>
          <a:cxnLst/>
          <a:rect l="0" t="0" r="0" b="0"/>
          <a:pathLst>
            <a:path>
              <a:moveTo>
                <a:pt x="0" y="0"/>
              </a:moveTo>
              <a:lnTo>
                <a:pt x="0" y="1690404"/>
              </a:lnTo>
              <a:lnTo>
                <a:pt x="2278722" y="1690404"/>
              </a:lnTo>
              <a:lnTo>
                <a:pt x="2278722" y="189559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537550-BEB7-46F3-A19C-56395AC7DB00}">
      <dsp:nvSpPr>
        <dsp:cNvPr id="0" name=""/>
        <dsp:cNvSpPr/>
      </dsp:nvSpPr>
      <dsp:spPr>
        <a:xfrm>
          <a:off x="3146532" y="1106156"/>
          <a:ext cx="91440" cy="1895598"/>
        </a:xfrm>
        <a:custGeom>
          <a:avLst/>
          <a:gdLst/>
          <a:ahLst/>
          <a:cxnLst/>
          <a:rect l="0" t="0" r="0" b="0"/>
          <a:pathLst>
            <a:path>
              <a:moveTo>
                <a:pt x="45720" y="0"/>
              </a:moveTo>
              <a:lnTo>
                <a:pt x="45720" y="189559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43E9CF-F2CB-4BC9-84D5-B0D26A7087E1}">
      <dsp:nvSpPr>
        <dsp:cNvPr id="0" name=""/>
        <dsp:cNvSpPr/>
      </dsp:nvSpPr>
      <dsp:spPr>
        <a:xfrm>
          <a:off x="913530" y="1106156"/>
          <a:ext cx="2278722" cy="1895598"/>
        </a:xfrm>
        <a:custGeom>
          <a:avLst/>
          <a:gdLst/>
          <a:ahLst/>
          <a:cxnLst/>
          <a:rect l="0" t="0" r="0" b="0"/>
          <a:pathLst>
            <a:path>
              <a:moveTo>
                <a:pt x="2278722" y="0"/>
              </a:moveTo>
              <a:lnTo>
                <a:pt x="2278722" y="1690404"/>
              </a:lnTo>
              <a:lnTo>
                <a:pt x="0" y="1690404"/>
              </a:lnTo>
              <a:lnTo>
                <a:pt x="0" y="189559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52A742-6B7C-406B-8C19-0C07D5C9AE93}">
      <dsp:nvSpPr>
        <dsp:cNvPr id="0" name=""/>
        <dsp:cNvSpPr/>
      </dsp:nvSpPr>
      <dsp:spPr>
        <a:xfrm>
          <a:off x="2343009" y="226755"/>
          <a:ext cx="1698486" cy="87940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124093" numCol="1" spcCol="1270" anchor="ctr" anchorCtr="0">
          <a:noAutofit/>
        </a:bodyPr>
        <a:lstStyle/>
        <a:p>
          <a:pPr marL="0" lvl="0" indent="0" algn="ctr" defTabSz="2311400">
            <a:lnSpc>
              <a:spcPct val="90000"/>
            </a:lnSpc>
            <a:spcBef>
              <a:spcPct val="0"/>
            </a:spcBef>
            <a:spcAft>
              <a:spcPct val="35000"/>
            </a:spcAft>
            <a:buNone/>
          </a:pPr>
          <a:endParaRPr lang="en-US" sz="5200" kern="1200" dirty="0"/>
        </a:p>
      </dsp:txBody>
      <dsp:txXfrm>
        <a:off x="2343009" y="226755"/>
        <a:ext cx="1698486" cy="879401"/>
      </dsp:txXfrm>
    </dsp:sp>
    <dsp:sp modelId="{19EB8D0A-7499-48A7-B580-67BA9D834181}">
      <dsp:nvSpPr>
        <dsp:cNvPr id="0" name=""/>
        <dsp:cNvSpPr/>
      </dsp:nvSpPr>
      <dsp:spPr>
        <a:xfrm>
          <a:off x="2682706" y="910734"/>
          <a:ext cx="1528638" cy="29313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endParaRPr lang="en-US" sz="2000" kern="1200"/>
        </a:p>
      </dsp:txBody>
      <dsp:txXfrm>
        <a:off x="2682706" y="910734"/>
        <a:ext cx="1528638" cy="293133"/>
      </dsp:txXfrm>
    </dsp:sp>
    <dsp:sp modelId="{32590039-E346-4306-B711-66CA71D23D67}">
      <dsp:nvSpPr>
        <dsp:cNvPr id="0" name=""/>
        <dsp:cNvSpPr/>
      </dsp:nvSpPr>
      <dsp:spPr>
        <a:xfrm>
          <a:off x="64286" y="3001754"/>
          <a:ext cx="1698486" cy="87940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124093" numCol="1" spcCol="1270" anchor="ctr" anchorCtr="0">
          <a:noAutofit/>
        </a:bodyPr>
        <a:lstStyle/>
        <a:p>
          <a:pPr marL="0" lvl="0" indent="0" algn="ctr" defTabSz="2311400">
            <a:lnSpc>
              <a:spcPct val="90000"/>
            </a:lnSpc>
            <a:spcBef>
              <a:spcPct val="0"/>
            </a:spcBef>
            <a:spcAft>
              <a:spcPct val="35000"/>
            </a:spcAft>
            <a:buNone/>
          </a:pPr>
          <a:endParaRPr lang="en-US" sz="5200" kern="1200"/>
        </a:p>
      </dsp:txBody>
      <dsp:txXfrm>
        <a:off x="64286" y="3001754"/>
        <a:ext cx="1698486" cy="879401"/>
      </dsp:txXfrm>
    </dsp:sp>
    <dsp:sp modelId="{13E37924-0537-4FCF-9EEA-EE3E22F681B4}">
      <dsp:nvSpPr>
        <dsp:cNvPr id="0" name=""/>
        <dsp:cNvSpPr/>
      </dsp:nvSpPr>
      <dsp:spPr>
        <a:xfrm>
          <a:off x="403984" y="3685733"/>
          <a:ext cx="1528638" cy="293133"/>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endParaRPr lang="en-US" sz="2000" kern="1200"/>
        </a:p>
      </dsp:txBody>
      <dsp:txXfrm>
        <a:off x="403984" y="3685733"/>
        <a:ext cx="1528638" cy="293133"/>
      </dsp:txXfrm>
    </dsp:sp>
    <dsp:sp modelId="{05D6CB14-306B-4542-80B3-12B0EFCA5E6B}">
      <dsp:nvSpPr>
        <dsp:cNvPr id="0" name=""/>
        <dsp:cNvSpPr/>
      </dsp:nvSpPr>
      <dsp:spPr>
        <a:xfrm>
          <a:off x="2343009" y="3001754"/>
          <a:ext cx="1698486" cy="87940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124093" numCol="1" spcCol="1270" anchor="ctr" anchorCtr="0">
          <a:noAutofit/>
        </a:bodyPr>
        <a:lstStyle/>
        <a:p>
          <a:pPr marL="0" lvl="0" indent="0" algn="ctr" defTabSz="2311400">
            <a:lnSpc>
              <a:spcPct val="90000"/>
            </a:lnSpc>
            <a:spcBef>
              <a:spcPct val="0"/>
            </a:spcBef>
            <a:spcAft>
              <a:spcPct val="35000"/>
            </a:spcAft>
            <a:buNone/>
          </a:pPr>
          <a:endParaRPr lang="en-US" sz="5200" kern="1200"/>
        </a:p>
      </dsp:txBody>
      <dsp:txXfrm>
        <a:off x="2343009" y="3001754"/>
        <a:ext cx="1698486" cy="879401"/>
      </dsp:txXfrm>
    </dsp:sp>
    <dsp:sp modelId="{2E6130F0-7622-4046-B364-087629C2C79E}">
      <dsp:nvSpPr>
        <dsp:cNvPr id="0" name=""/>
        <dsp:cNvSpPr/>
      </dsp:nvSpPr>
      <dsp:spPr>
        <a:xfrm>
          <a:off x="2682706" y="3685733"/>
          <a:ext cx="1528638" cy="293133"/>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endParaRPr lang="en-US" sz="2000" kern="1200"/>
        </a:p>
      </dsp:txBody>
      <dsp:txXfrm>
        <a:off x="2682706" y="3685733"/>
        <a:ext cx="1528638" cy="293133"/>
      </dsp:txXfrm>
    </dsp:sp>
    <dsp:sp modelId="{C7E0EDAF-D08C-4F99-B65E-BC9B7820E409}">
      <dsp:nvSpPr>
        <dsp:cNvPr id="0" name=""/>
        <dsp:cNvSpPr/>
      </dsp:nvSpPr>
      <dsp:spPr>
        <a:xfrm>
          <a:off x="4621731" y="3001754"/>
          <a:ext cx="1698486" cy="87940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124093" numCol="1" spcCol="1270" anchor="ctr" anchorCtr="0">
          <a:noAutofit/>
        </a:bodyPr>
        <a:lstStyle/>
        <a:p>
          <a:pPr marL="0" lvl="0" indent="0" algn="ctr" defTabSz="2311400">
            <a:lnSpc>
              <a:spcPct val="90000"/>
            </a:lnSpc>
            <a:spcBef>
              <a:spcPct val="0"/>
            </a:spcBef>
            <a:spcAft>
              <a:spcPct val="35000"/>
            </a:spcAft>
            <a:buNone/>
          </a:pPr>
          <a:endParaRPr lang="en-US" sz="5200" kern="1200"/>
        </a:p>
      </dsp:txBody>
      <dsp:txXfrm>
        <a:off x="4621731" y="3001754"/>
        <a:ext cx="1698486" cy="879401"/>
      </dsp:txXfrm>
    </dsp:sp>
    <dsp:sp modelId="{4E69E7EE-AB5F-4F3C-B444-04288A17B99C}">
      <dsp:nvSpPr>
        <dsp:cNvPr id="0" name=""/>
        <dsp:cNvSpPr/>
      </dsp:nvSpPr>
      <dsp:spPr>
        <a:xfrm>
          <a:off x="4961429" y="3685733"/>
          <a:ext cx="1528638" cy="293133"/>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endParaRPr lang="en-US" sz="2000" kern="1200"/>
        </a:p>
      </dsp:txBody>
      <dsp:txXfrm>
        <a:off x="4961429" y="3685733"/>
        <a:ext cx="1528638" cy="293133"/>
      </dsp:txXfrm>
    </dsp:sp>
    <dsp:sp modelId="{76FCA818-EF81-4C00-B5B2-7F24B9AF8B6A}">
      <dsp:nvSpPr>
        <dsp:cNvPr id="0" name=""/>
        <dsp:cNvSpPr/>
      </dsp:nvSpPr>
      <dsp:spPr>
        <a:xfrm>
          <a:off x="1203647" y="1614255"/>
          <a:ext cx="1698486" cy="87940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124093" numCol="1" spcCol="1270" anchor="ctr" anchorCtr="0">
          <a:noAutofit/>
        </a:bodyPr>
        <a:lstStyle/>
        <a:p>
          <a:pPr marL="0" lvl="0" indent="0" algn="ctr" defTabSz="2311400">
            <a:lnSpc>
              <a:spcPct val="90000"/>
            </a:lnSpc>
            <a:spcBef>
              <a:spcPct val="0"/>
            </a:spcBef>
            <a:spcAft>
              <a:spcPct val="35000"/>
            </a:spcAft>
            <a:buNone/>
          </a:pPr>
          <a:endParaRPr lang="en-US" sz="5200" kern="1200"/>
        </a:p>
      </dsp:txBody>
      <dsp:txXfrm>
        <a:off x="1203647" y="1614255"/>
        <a:ext cx="1698486" cy="879401"/>
      </dsp:txXfrm>
    </dsp:sp>
    <dsp:sp modelId="{32F3C23C-9D1B-41D5-B754-BFCAFF63BDF3}">
      <dsp:nvSpPr>
        <dsp:cNvPr id="0" name=""/>
        <dsp:cNvSpPr/>
      </dsp:nvSpPr>
      <dsp:spPr>
        <a:xfrm>
          <a:off x="1543345" y="2298233"/>
          <a:ext cx="1528638" cy="293133"/>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endParaRPr lang="en-US" sz="2000" kern="1200"/>
        </a:p>
      </dsp:txBody>
      <dsp:txXfrm>
        <a:off x="1543345" y="2298233"/>
        <a:ext cx="1528638" cy="2931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6B64C-5F7F-4862-8678-7276940961A0}">
      <dsp:nvSpPr>
        <dsp:cNvPr id="0" name=""/>
        <dsp:cNvSpPr/>
      </dsp:nvSpPr>
      <dsp:spPr>
        <a:xfrm>
          <a:off x="2645315" y="2575117"/>
          <a:ext cx="3076413" cy="1899052"/>
        </a:xfrm>
        <a:prstGeom prst="rect">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A76763-6EB3-4071-B03D-D7352E037D0C}">
      <dsp:nvSpPr>
        <dsp:cNvPr id="0" name=""/>
        <dsp:cNvSpPr/>
      </dsp:nvSpPr>
      <dsp:spPr>
        <a:xfrm>
          <a:off x="4490369" y="22457"/>
          <a:ext cx="3076413" cy="1899052"/>
        </a:xfrm>
        <a:prstGeom prst="rect">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E4B8D6-3DF5-4EA9-ACA9-B2435A000830}">
      <dsp:nvSpPr>
        <dsp:cNvPr id="0" name=""/>
        <dsp:cNvSpPr/>
      </dsp:nvSpPr>
      <dsp:spPr>
        <a:xfrm>
          <a:off x="800261" y="22457"/>
          <a:ext cx="3076413" cy="1899052"/>
        </a:xfrm>
        <a:prstGeom prst="rect">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B031EE-1CBB-465E-8E53-5997BC4A60D5}">
      <dsp:nvSpPr>
        <dsp:cNvPr id="0" name=""/>
        <dsp:cNvSpPr/>
      </dsp:nvSpPr>
      <dsp:spPr>
        <a:xfrm>
          <a:off x="561217" y="1910404"/>
          <a:ext cx="3070113" cy="32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0" rIns="91440" bIns="0" numCol="1" spcCol="1270" anchor="b" anchorCtr="0">
          <a:noAutofit/>
        </a:bodyPr>
        <a:lstStyle/>
        <a:p>
          <a:pPr marL="0" lvl="0" indent="0" algn="l" defTabSz="1066800">
            <a:lnSpc>
              <a:spcPct val="90000"/>
            </a:lnSpc>
            <a:spcBef>
              <a:spcPct val="0"/>
            </a:spcBef>
            <a:spcAft>
              <a:spcPct val="35000"/>
            </a:spcAft>
            <a:buNone/>
          </a:pPr>
          <a:endParaRPr lang="en-US" sz="2400" kern="1200"/>
        </a:p>
      </dsp:txBody>
      <dsp:txXfrm>
        <a:off x="561217" y="1910404"/>
        <a:ext cx="3070113" cy="324949"/>
      </dsp:txXfrm>
    </dsp:sp>
    <dsp:sp modelId="{75BEA521-F52F-4964-A38A-9E2291204FF2}">
      <dsp:nvSpPr>
        <dsp:cNvPr id="0" name=""/>
        <dsp:cNvSpPr/>
      </dsp:nvSpPr>
      <dsp:spPr>
        <a:xfrm>
          <a:off x="561217" y="267668"/>
          <a:ext cx="3075418" cy="1975903"/>
        </a:xfrm>
        <a:prstGeom prst="rect">
          <a:avLst/>
        </a:prstGeom>
        <a:noFill/>
        <a:ln w="127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51E8DF-08FA-4949-8740-A22A96F36D4D}">
      <dsp:nvSpPr>
        <dsp:cNvPr id="0" name=""/>
        <dsp:cNvSpPr/>
      </dsp:nvSpPr>
      <dsp:spPr>
        <a:xfrm>
          <a:off x="4251325" y="1910404"/>
          <a:ext cx="3070113" cy="32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0" rIns="91440" bIns="0" numCol="1" spcCol="1270" anchor="b" anchorCtr="0">
          <a:noAutofit/>
        </a:bodyPr>
        <a:lstStyle/>
        <a:p>
          <a:pPr marL="0" lvl="0" indent="0" algn="l" defTabSz="1066800">
            <a:lnSpc>
              <a:spcPct val="90000"/>
            </a:lnSpc>
            <a:spcBef>
              <a:spcPct val="0"/>
            </a:spcBef>
            <a:spcAft>
              <a:spcPct val="35000"/>
            </a:spcAft>
            <a:buNone/>
          </a:pPr>
          <a:endParaRPr lang="en-US" sz="2400" kern="1200"/>
        </a:p>
      </dsp:txBody>
      <dsp:txXfrm>
        <a:off x="4251325" y="1910404"/>
        <a:ext cx="3070113" cy="324949"/>
      </dsp:txXfrm>
    </dsp:sp>
    <dsp:sp modelId="{A37E8F9D-0434-490C-8054-BB6554E3C6F8}">
      <dsp:nvSpPr>
        <dsp:cNvPr id="0" name=""/>
        <dsp:cNvSpPr/>
      </dsp:nvSpPr>
      <dsp:spPr>
        <a:xfrm>
          <a:off x="4251325" y="267668"/>
          <a:ext cx="3075418" cy="1975903"/>
        </a:xfrm>
        <a:prstGeom prst="rect">
          <a:avLst/>
        </a:prstGeom>
        <a:noFill/>
        <a:ln w="127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3EAFF9-1CED-4B92-A821-F300869A847A}">
      <dsp:nvSpPr>
        <dsp:cNvPr id="0" name=""/>
        <dsp:cNvSpPr/>
      </dsp:nvSpPr>
      <dsp:spPr>
        <a:xfrm>
          <a:off x="2406271" y="4463064"/>
          <a:ext cx="3070113" cy="32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0" rIns="91440" bIns="0" numCol="1" spcCol="1270" anchor="b" anchorCtr="0">
          <a:noAutofit/>
        </a:bodyPr>
        <a:lstStyle/>
        <a:p>
          <a:pPr marL="0" lvl="0" indent="0" algn="l" defTabSz="1066800">
            <a:lnSpc>
              <a:spcPct val="90000"/>
            </a:lnSpc>
            <a:spcBef>
              <a:spcPct val="0"/>
            </a:spcBef>
            <a:spcAft>
              <a:spcPct val="35000"/>
            </a:spcAft>
            <a:buNone/>
          </a:pPr>
          <a:endParaRPr lang="en-US" sz="2400" kern="1200"/>
        </a:p>
      </dsp:txBody>
      <dsp:txXfrm>
        <a:off x="2406271" y="4463064"/>
        <a:ext cx="3070113" cy="324949"/>
      </dsp:txXfrm>
    </dsp:sp>
    <dsp:sp modelId="{9CBC5DCD-EDB1-4B80-BEC3-4EA49A5B0A85}">
      <dsp:nvSpPr>
        <dsp:cNvPr id="0" name=""/>
        <dsp:cNvSpPr/>
      </dsp:nvSpPr>
      <dsp:spPr>
        <a:xfrm>
          <a:off x="2406271" y="2820328"/>
          <a:ext cx="3075418" cy="1975903"/>
        </a:xfrm>
        <a:prstGeom prst="rect">
          <a:avLst/>
        </a:prstGeom>
        <a:noFill/>
        <a:ln w="127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Picture Frame">
  <dgm:title val="Picture Frame"/>
  <dgm:desc val="Use to show pictures and the corresponding Level 1 text, both displayed in an offset frame. Works best with Level 1 text only."/>
  <dgm:catLst>
    <dgm:cat type="picture" pri="6500"/>
    <dgm:cat type="officeonline" pri="10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4927"/>
        </dgm:alg>
        <dgm:shape xmlns:r="http://schemas.openxmlformats.org/officeDocument/2006/relationships" r:blip="">
          <dgm:adjLst/>
        </dgm:shape>
        <dgm:choose name="Name4">
          <dgm:if name="Name5" func="var" arg="dir" op="equ" val="norm">
            <dgm:constrLst>
              <dgm:constr type="l" for="ch" forName="ParentText" refType="w" fact="0"/>
              <dgm:constr type="t" for="ch" forName="ParentText" refType="h" fact="0.85"/>
              <dgm:constr type="w" for="ch" forName="ParentText" refType="w" fact="0.926"/>
              <dgm:constr type="h" for="ch" forName="ParentText" refType="h" fact="0.1463"/>
              <dgm:constr type="l" for="ch" forName="Accent1" refType="w" fact="0"/>
              <dgm:constr type="t" for="ch" forName="Accent1" refType="h" fact="0.1104"/>
              <dgm:constr type="w" for="ch" forName="Accent1" refType="w" fact="0.9276"/>
              <dgm:constr type="h" for="ch" forName="Accent1" refType="h" fact="0.8896"/>
              <dgm:constr type="l" for="ch" forName="Image" refType="w" fact="0.0721"/>
              <dgm:constr type="t" for="ch" forName="Image" refType="h" fact="0"/>
              <dgm:constr type="w" for="ch" forName="Image" refType="w" fact="0.9279"/>
              <dgm:constr type="h" for="ch" forName="Image" refType="h" fact="0.855"/>
            </dgm:constrLst>
          </dgm:if>
          <dgm:else name="Name6">
            <dgm:constrLst>
              <dgm:constr type="l" for="ch" forName="ParentText" refType="w" fact="0.0837"/>
              <dgm:constr type="t" for="ch" forName="ParentText" refType="h" fact="0.84"/>
              <dgm:constr type="w" for="ch" forName="ParentText" refType="w" fact="0.9163"/>
              <dgm:constr type="h" for="ch" forName="ParentText" refType="h" fact="0.1463"/>
              <dgm:constr type="l" for="ch" forName="Accent1" refType="w" fact="0.0724"/>
              <dgm:constr type="t" for="ch" forName="Accent1" refType="h" fact="0.1104"/>
              <dgm:constr type="w" for="ch" forName="Accent1" refType="w" fact="0.9276"/>
              <dgm:constr type="h" for="ch" forName="Accent1" refType="h" fact="0.8896"/>
              <dgm:constr type="l" for="ch" forName="Image" refType="w" fact="0"/>
              <dgm:constr type="t" for="ch" forName="Image" refType="h" fact="0"/>
              <dgm:constr type="w" for="ch" forName="Image" refType="w" fact="0.9279"/>
              <dgm:constr type="h" for="ch" forName="Image" refType="h" fact="0.855"/>
            </dgm:constrLst>
          </dgm:else>
        </dgm:choose>
        <dgm:layoutNode name="ParentText" styleLbl="revTx">
          <dgm:varLst>
            <dgm:chMax val="0"/>
            <dgm:chPref val="0"/>
            <dgm:bulletEnabled val="1"/>
          </dgm:varLst>
          <dgm:alg type="tx">
            <dgm:param type="parTxLTRAlign" val="l"/>
            <dgm:param type="parTxRTL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
            <dgm:constr type="bMarg" refType="primFontSz" fact="0"/>
          </dgm:constrLst>
          <dgm:ruleLst>
            <dgm:rule type="primFontSz" val="5" fact="NaN" max="NaN"/>
          </dgm:ruleLst>
        </dgm:layoutNode>
        <dgm:layoutNode name="Accent1" styleLbl="parChTrans1D1">
          <dgm:alg type="sp"/>
          <dgm:shape xmlns:r="http://schemas.openxmlformats.org/officeDocument/2006/relationships" type="rect" r:blip="" zOrderOff="10">
            <dgm:adjLst/>
          </dgm:shape>
          <dgm:presOf/>
        </dgm:layoutNode>
        <dgm:layoutNode name="Image" styleLbl="alignImgPlace1">
          <dgm:alg type="sp"/>
          <dgm:shape xmlns:r="http://schemas.openxmlformats.org/officeDocument/2006/relationships" type="rect" r:blip="" zOrderOff="-15"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627325D-7C6B-4659-A656-A772019985A7}" type="datetimeFigureOut">
              <a:rPr lang="en-US" smtClean="0"/>
              <a:t>6/4/2024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AB6F1DE-7011-44EB-ACA9-621AFE57E05B}" type="slidenum">
              <a:rPr lang="en-US" smtClean="0"/>
              <a:t>‹#›</a:t>
            </a:fld>
            <a:endParaRPr lang="en-US" dirty="0"/>
          </a:p>
        </p:txBody>
      </p:sp>
    </p:spTree>
    <p:extLst>
      <p:ext uri="{BB962C8B-B14F-4D97-AF65-F5344CB8AC3E}">
        <p14:creationId xmlns:p14="http://schemas.microsoft.com/office/powerpoint/2010/main" val="37769527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5FD80F-0FDC-4A05-9EF1-C028EC4EDC0A}" type="datetimeFigureOut">
              <a:rPr lang="en-US" smtClean="0"/>
              <a:t>6/4/2024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6039D5-9119-4C2A-87C5-029C8B6BFFEF}" type="slidenum">
              <a:rPr lang="en-US" smtClean="0"/>
              <a:t>‹#›</a:t>
            </a:fld>
            <a:endParaRPr lang="en-US" dirty="0"/>
          </a:p>
        </p:txBody>
      </p:sp>
    </p:spTree>
    <p:extLst>
      <p:ext uri="{BB962C8B-B14F-4D97-AF65-F5344CB8AC3E}">
        <p14:creationId xmlns:p14="http://schemas.microsoft.com/office/powerpoint/2010/main" val="333752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04558376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5452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25927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47019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3536366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22061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801607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277054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59781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349BF3EA-1A78-4F07-BDC0-C8A1BD461199}" type="datetimeFigureOut">
              <a:rPr lang="en-US" smtClean="0"/>
              <a:t>6/4/2024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02723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49BF3EA-1A78-4F07-BDC0-C8A1BD461199}" type="datetimeFigureOut">
              <a:rPr lang="en-US" smtClean="0"/>
              <a:t>6/4/2024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34428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49BF3EA-1A78-4F07-BDC0-C8A1BD461199}" type="datetimeFigureOut">
              <a:rPr lang="en-US" smtClean="0"/>
              <a:t>6/4/2024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14788065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INSERT TITLE</a:t>
            </a:r>
          </a:p>
        </p:txBody>
      </p:sp>
      <p:sp>
        <p:nvSpPr>
          <p:cNvPr id="5" name="Subtitle 4"/>
          <p:cNvSpPr>
            <a:spLocks noGrp="1"/>
          </p:cNvSpPr>
          <p:nvPr>
            <p:ph type="subTitle" idx="1"/>
          </p:nvPr>
        </p:nvSpPr>
        <p:spPr/>
        <p:txBody>
          <a:bodyPr/>
          <a:lstStyle/>
          <a:p>
            <a:r>
              <a:rPr lang="en-US" dirty="0"/>
              <a:t>Presented by Name</a:t>
            </a:r>
          </a:p>
        </p:txBody>
      </p:sp>
    </p:spTree>
    <p:extLst>
      <p:ext uri="{BB962C8B-B14F-4D97-AF65-F5344CB8AC3E}">
        <p14:creationId xmlns:p14="http://schemas.microsoft.com/office/powerpoint/2010/main" val="172729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EA2DDF5-28C1-42B7-A314-BF7E1033E25E}"/>
              </a:ext>
            </a:extLst>
          </p:cNvPr>
          <p:cNvGraphicFramePr/>
          <p:nvPr>
            <p:extLst>
              <p:ext uri="{D42A27DB-BD31-4B8C-83A1-F6EECF244321}">
                <p14:modId xmlns:p14="http://schemas.microsoft.com/office/powerpoint/2010/main" val="493335283"/>
              </p:ext>
            </p:extLst>
          </p:nvPr>
        </p:nvGraphicFramePr>
        <p:xfrm>
          <a:off x="2036617" y="1859973"/>
          <a:ext cx="7512627" cy="395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5">
            <a:extLst>
              <a:ext uri="{FF2B5EF4-FFF2-40B4-BE49-F238E27FC236}">
                <a16:creationId xmlns:a16="http://schemas.microsoft.com/office/drawing/2014/main" id="{9338E442-24E6-49C7-86E4-B3F7C51C58B5}"/>
              </a:ext>
            </a:extLst>
          </p:cNvPr>
          <p:cNvSpPr txBox="1">
            <a:spLocks/>
          </p:cNvSpPr>
          <p:nvPr/>
        </p:nvSpPr>
        <p:spPr>
          <a:xfrm>
            <a:off x="1981755" y="881565"/>
            <a:ext cx="7729728" cy="1188720"/>
          </a:xfrm>
          <a:prstGeom prst="rect">
            <a:avLst/>
          </a:prstGeom>
        </p:spPr>
        <p:txBody>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CA" dirty="0"/>
              <a:t>Compare  two  things</a:t>
            </a:r>
          </a:p>
        </p:txBody>
      </p:sp>
    </p:spTree>
    <p:extLst>
      <p:ext uri="{BB962C8B-B14F-4D97-AF65-F5344CB8AC3E}">
        <p14:creationId xmlns:p14="http://schemas.microsoft.com/office/powerpoint/2010/main" val="805977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2441864" y="701675"/>
            <a:ext cx="7304809" cy="1014413"/>
          </a:xfrm>
        </p:spPr>
        <p:txBody>
          <a:bodyPr/>
          <a:lstStyle/>
          <a:p>
            <a:r>
              <a:rPr lang="en-CA" dirty="0"/>
              <a:t>Add a Hierarchy</a:t>
            </a:r>
            <a:endParaRPr lang="en-US" dirty="0"/>
          </a:p>
        </p:txBody>
      </p:sp>
      <p:graphicFrame>
        <p:nvGraphicFramePr>
          <p:cNvPr id="3" name="Diagram 2">
            <a:extLst>
              <a:ext uri="{FF2B5EF4-FFF2-40B4-BE49-F238E27FC236}">
                <a16:creationId xmlns:a16="http://schemas.microsoft.com/office/drawing/2014/main" id="{A0A4AC96-C196-42D9-858C-95BAF62168F2}"/>
              </a:ext>
            </a:extLst>
          </p:cNvPr>
          <p:cNvGraphicFramePr/>
          <p:nvPr>
            <p:extLst>
              <p:ext uri="{D42A27DB-BD31-4B8C-83A1-F6EECF244321}">
                <p14:modId xmlns:p14="http://schemas.microsoft.com/office/powerpoint/2010/main" val="56640213"/>
              </p:ext>
            </p:extLst>
          </p:nvPr>
        </p:nvGraphicFramePr>
        <p:xfrm>
          <a:off x="2504209" y="1735282"/>
          <a:ext cx="6554354" cy="4205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676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1672936" y="730250"/>
            <a:ext cx="9357014" cy="987425"/>
          </a:xfrm>
        </p:spPr>
        <p:txBody>
          <a:bodyPr/>
          <a:lstStyle/>
          <a:p>
            <a:pPr algn="ctr"/>
            <a:r>
              <a:rPr lang="en-CA" dirty="0"/>
              <a:t>Showcase Some Images</a:t>
            </a:r>
          </a:p>
        </p:txBody>
      </p:sp>
      <p:graphicFrame>
        <p:nvGraphicFramePr>
          <p:cNvPr id="10" name="Diagram 9">
            <a:extLst>
              <a:ext uri="{FF2B5EF4-FFF2-40B4-BE49-F238E27FC236}">
                <a16:creationId xmlns:a16="http://schemas.microsoft.com/office/drawing/2014/main" id="{F792D1B7-DA08-4751-96AC-2D167E3B6A9F}"/>
              </a:ext>
            </a:extLst>
          </p:cNvPr>
          <p:cNvGraphicFramePr/>
          <p:nvPr>
            <p:extLst>
              <p:ext uri="{D42A27DB-BD31-4B8C-83A1-F6EECF244321}">
                <p14:modId xmlns:p14="http://schemas.microsoft.com/office/powerpoint/2010/main" val="3772098653"/>
              </p:ext>
            </p:extLst>
          </p:nvPr>
        </p:nvGraphicFramePr>
        <p:xfrm>
          <a:off x="2000827" y="1821102"/>
          <a:ext cx="8128000" cy="481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613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a:t>CONCLUSION: WHAT TO DO NEXT</a:t>
            </a:r>
            <a:endParaRPr lang="en-US" dirty="0"/>
          </a:p>
        </p:txBody>
      </p:sp>
      <p:sp>
        <p:nvSpPr>
          <p:cNvPr id="4" name="Content Placeholder 3"/>
          <p:cNvSpPr>
            <a:spLocks noGrp="1"/>
          </p:cNvSpPr>
          <p:nvPr>
            <p:ph idx="1"/>
          </p:nvPr>
        </p:nvSpPr>
        <p:spPr>
          <a:xfrm>
            <a:off x="570345" y="2623080"/>
            <a:ext cx="10666932" cy="3497165"/>
          </a:xfrm>
        </p:spPr>
        <p:txBody>
          <a:bodyPr>
            <a:normAutofit/>
          </a:bodyPr>
          <a:lstStyle/>
          <a:p>
            <a:pPr marL="45720" indent="0">
              <a:buNone/>
            </a:pPr>
            <a:r>
              <a:rPr lang="en-CA" dirty="0"/>
              <a:t>Summarize what you covered in the training and highlight their next key steps. If they need to purchase any products or services to complete the steps, recommend those here. Use your affiliate link or recommend your own products. </a:t>
            </a:r>
          </a:p>
          <a:p>
            <a:endParaRPr lang="en-US" dirty="0"/>
          </a:p>
        </p:txBody>
      </p:sp>
    </p:spTree>
    <p:extLst>
      <p:ext uri="{BB962C8B-B14F-4D97-AF65-F5344CB8AC3E}">
        <p14:creationId xmlns:p14="http://schemas.microsoft.com/office/powerpoint/2010/main" val="326335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WHAT YOU CAN EXPECT IN THIS TRAINING</a:t>
            </a:r>
          </a:p>
        </p:txBody>
      </p:sp>
      <p:sp>
        <p:nvSpPr>
          <p:cNvPr id="4" name="Content Placeholder 3"/>
          <p:cNvSpPr>
            <a:spLocks noGrp="1"/>
          </p:cNvSpPr>
          <p:nvPr>
            <p:ph idx="1"/>
          </p:nvPr>
        </p:nvSpPr>
        <p:spPr/>
        <p:txBody>
          <a:bodyPr/>
          <a:lstStyle/>
          <a:p>
            <a:r>
              <a:rPr lang="en-US" dirty="0"/>
              <a:t>Highlight what they’ll learn</a:t>
            </a:r>
          </a:p>
          <a:p>
            <a:r>
              <a:rPr lang="en-US" dirty="0"/>
              <a:t>And what they can expect to accomplish</a:t>
            </a:r>
          </a:p>
          <a:p>
            <a:r>
              <a:rPr lang="en-US" dirty="0"/>
              <a:t>Tell them how you’re going to teach that</a:t>
            </a:r>
          </a:p>
          <a:p>
            <a:endParaRPr lang="en-US" dirty="0"/>
          </a:p>
        </p:txBody>
      </p:sp>
    </p:spTree>
    <p:extLst>
      <p:ext uri="{BB962C8B-B14F-4D97-AF65-F5344CB8AC3E}">
        <p14:creationId xmlns:p14="http://schemas.microsoft.com/office/powerpoint/2010/main" val="221132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ABOUT ME</a:t>
            </a:r>
          </a:p>
        </p:txBody>
      </p:sp>
      <p:sp>
        <p:nvSpPr>
          <p:cNvPr id="4" name="Content Placeholder 3"/>
          <p:cNvSpPr>
            <a:spLocks noGrp="1"/>
          </p:cNvSpPr>
          <p:nvPr>
            <p:ph idx="1"/>
          </p:nvPr>
        </p:nvSpPr>
        <p:spPr/>
        <p:txBody>
          <a:bodyPr/>
          <a:lstStyle/>
          <a:p>
            <a:r>
              <a:rPr lang="en-US" dirty="0"/>
              <a:t>Introduce yourself to create a personal connection</a:t>
            </a:r>
          </a:p>
          <a:p>
            <a:r>
              <a:rPr lang="en-US" dirty="0"/>
              <a:t>So they are reassured that you’re the right person to teach</a:t>
            </a:r>
          </a:p>
          <a:p>
            <a:r>
              <a:rPr lang="en-US" dirty="0"/>
              <a:t>Include your experience, background, any training, etc. </a:t>
            </a:r>
          </a:p>
        </p:txBody>
      </p:sp>
    </p:spTree>
    <p:extLst>
      <p:ext uri="{BB962C8B-B14F-4D97-AF65-F5344CB8AC3E}">
        <p14:creationId xmlns:p14="http://schemas.microsoft.com/office/powerpoint/2010/main" val="3418330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a:t>Lesson 1: Enter Title</a:t>
            </a:r>
            <a:endParaRPr lang="en-US" dirty="0"/>
          </a:p>
        </p:txBody>
      </p:sp>
      <p:sp>
        <p:nvSpPr>
          <p:cNvPr id="4" name="Content Placeholder 3"/>
          <p:cNvSpPr>
            <a:spLocks noGrp="1"/>
          </p:cNvSpPr>
          <p:nvPr>
            <p:ph idx="1"/>
          </p:nvPr>
        </p:nvSpPr>
        <p:spPr>
          <a:xfrm>
            <a:off x="1070263" y="2618509"/>
            <a:ext cx="10104667" cy="3507970"/>
          </a:xfrm>
        </p:spPr>
        <p:txBody>
          <a:bodyPr>
            <a:normAutofit/>
          </a:bodyPr>
          <a:lstStyle/>
          <a:p>
            <a:pPr marL="45720" indent="0">
              <a:buNone/>
            </a:pPr>
            <a:r>
              <a:rPr lang="en-CA" dirty="0"/>
              <a:t>Time to get to the nitty gritty and start teaching your stuff! </a:t>
            </a:r>
          </a:p>
          <a:p>
            <a:endParaRPr lang="en-US" dirty="0"/>
          </a:p>
        </p:txBody>
      </p:sp>
    </p:spTree>
    <p:extLst>
      <p:ext uri="{BB962C8B-B14F-4D97-AF65-F5344CB8AC3E}">
        <p14:creationId xmlns:p14="http://schemas.microsoft.com/office/powerpoint/2010/main" val="420997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idx="4294967295"/>
          </p:nvPr>
        </p:nvSpPr>
        <p:spPr>
          <a:xfrm>
            <a:off x="2813050" y="5280025"/>
            <a:ext cx="9378950" cy="600075"/>
          </a:xfrm>
        </p:spPr>
        <p:txBody>
          <a:bodyPr>
            <a:normAutofit/>
          </a:bodyPr>
          <a:lstStyle/>
          <a:p>
            <a:pPr marL="45720" indent="0">
              <a:buNone/>
            </a:pPr>
            <a:r>
              <a:rPr lang="en-CA" dirty="0"/>
              <a:t>Add some stats if you have them or possibly compare some things. </a:t>
            </a:r>
          </a:p>
          <a:p>
            <a:endParaRPr lang="en-US" dirty="0"/>
          </a:p>
        </p:txBody>
      </p:sp>
      <p:graphicFrame>
        <p:nvGraphicFramePr>
          <p:cNvPr id="7" name="Chart 6">
            <a:extLst>
              <a:ext uri="{FF2B5EF4-FFF2-40B4-BE49-F238E27FC236}">
                <a16:creationId xmlns:a16="http://schemas.microsoft.com/office/drawing/2014/main" id="{B752680F-6FF6-4B3B-9E27-8C9E538917D6}"/>
              </a:ext>
            </a:extLst>
          </p:cNvPr>
          <p:cNvGraphicFramePr/>
          <p:nvPr>
            <p:extLst>
              <p:ext uri="{D42A27DB-BD31-4B8C-83A1-F6EECF244321}">
                <p14:modId xmlns:p14="http://schemas.microsoft.com/office/powerpoint/2010/main" val="271389644"/>
              </p:ext>
            </p:extLst>
          </p:nvPr>
        </p:nvGraphicFramePr>
        <p:xfrm>
          <a:off x="2032000" y="719666"/>
          <a:ext cx="7569200" cy="41017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3654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a:t>Lesson 2: Enter Title</a:t>
            </a:r>
            <a:endParaRPr lang="en-US" dirty="0"/>
          </a:p>
        </p:txBody>
      </p:sp>
      <p:sp>
        <p:nvSpPr>
          <p:cNvPr id="4" name="Content Placeholder 3"/>
          <p:cNvSpPr>
            <a:spLocks noGrp="1"/>
          </p:cNvSpPr>
          <p:nvPr>
            <p:ph idx="1"/>
          </p:nvPr>
        </p:nvSpPr>
        <p:spPr>
          <a:xfrm>
            <a:off x="1080655" y="2857499"/>
            <a:ext cx="10094276" cy="3268979"/>
          </a:xfrm>
        </p:spPr>
        <p:txBody>
          <a:bodyPr>
            <a:normAutofit/>
          </a:bodyPr>
          <a:lstStyle/>
          <a:p>
            <a:pPr marL="45720" indent="0">
              <a:buNone/>
            </a:pPr>
            <a:r>
              <a:rPr lang="en-CA" dirty="0"/>
              <a:t>Time to get to the nitty gritty and start teaching your stuff! </a:t>
            </a:r>
          </a:p>
          <a:p>
            <a:endParaRPr lang="en-US" dirty="0"/>
          </a:p>
        </p:txBody>
      </p:sp>
    </p:spTree>
    <p:extLst>
      <p:ext uri="{BB962C8B-B14F-4D97-AF65-F5344CB8AC3E}">
        <p14:creationId xmlns:p14="http://schemas.microsoft.com/office/powerpoint/2010/main" val="301639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1843521" y="857250"/>
            <a:ext cx="8353425" cy="1158875"/>
          </a:xfrm>
        </p:spPr>
        <p:txBody>
          <a:bodyPr>
            <a:normAutofit/>
          </a:bodyPr>
          <a:lstStyle/>
          <a:p>
            <a:pPr marL="45720" indent="0">
              <a:buNone/>
            </a:pPr>
            <a:r>
              <a:rPr lang="en-CA" dirty="0"/>
              <a:t>Have a before and after? Enter it here. Could also show a process.</a:t>
            </a:r>
          </a:p>
          <a:p>
            <a:endParaRPr lang="en-US" dirty="0"/>
          </a:p>
        </p:txBody>
      </p:sp>
      <p:graphicFrame>
        <p:nvGraphicFramePr>
          <p:cNvPr id="2" name="Diagram 1">
            <a:extLst>
              <a:ext uri="{FF2B5EF4-FFF2-40B4-BE49-F238E27FC236}">
                <a16:creationId xmlns:a16="http://schemas.microsoft.com/office/drawing/2014/main" id="{BEA2DDF5-28C1-42B7-A314-BF7E1033E25E}"/>
              </a:ext>
            </a:extLst>
          </p:cNvPr>
          <p:cNvGraphicFramePr/>
          <p:nvPr>
            <p:extLst>
              <p:ext uri="{D42A27DB-BD31-4B8C-83A1-F6EECF244321}">
                <p14:modId xmlns:p14="http://schemas.microsoft.com/office/powerpoint/2010/main" val="2254107466"/>
              </p:ext>
            </p:extLst>
          </p:nvPr>
        </p:nvGraphicFramePr>
        <p:xfrm>
          <a:off x="2192481" y="1537852"/>
          <a:ext cx="7949046" cy="4540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6825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a:t>Lesson 3: Enter Title</a:t>
            </a:r>
            <a:endParaRPr lang="en-US" dirty="0"/>
          </a:p>
        </p:txBody>
      </p:sp>
      <p:sp>
        <p:nvSpPr>
          <p:cNvPr id="4" name="Content Placeholder 3"/>
          <p:cNvSpPr>
            <a:spLocks noGrp="1"/>
          </p:cNvSpPr>
          <p:nvPr>
            <p:ph idx="1"/>
          </p:nvPr>
        </p:nvSpPr>
        <p:spPr>
          <a:xfrm>
            <a:off x="1028699" y="2587335"/>
            <a:ext cx="10146231" cy="3539143"/>
          </a:xfrm>
        </p:spPr>
        <p:txBody>
          <a:bodyPr>
            <a:normAutofit/>
          </a:bodyPr>
          <a:lstStyle/>
          <a:p>
            <a:pPr marL="45720" indent="0">
              <a:buNone/>
            </a:pPr>
            <a:r>
              <a:rPr lang="en-CA" dirty="0"/>
              <a:t>Time to get to the nitty gritty and start teaching your stuff! </a:t>
            </a:r>
          </a:p>
          <a:p>
            <a:endParaRPr lang="en-US" dirty="0"/>
          </a:p>
        </p:txBody>
      </p:sp>
    </p:spTree>
    <p:extLst>
      <p:ext uri="{BB962C8B-B14F-4D97-AF65-F5344CB8AC3E}">
        <p14:creationId xmlns:p14="http://schemas.microsoft.com/office/powerpoint/2010/main" val="170436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D1B08-95F2-4270-AF6B-7030740C560F}"/>
              </a:ext>
            </a:extLst>
          </p:cNvPr>
          <p:cNvSpPr>
            <a:spLocks noGrp="1"/>
          </p:cNvSpPr>
          <p:nvPr>
            <p:ph type="body" idx="1"/>
          </p:nvPr>
        </p:nvSpPr>
        <p:spPr/>
        <p:txBody>
          <a:bodyPr/>
          <a:lstStyle/>
          <a:p>
            <a:r>
              <a:rPr lang="en-US" dirty="0"/>
              <a:t>Item 1		</a:t>
            </a:r>
          </a:p>
        </p:txBody>
      </p:sp>
      <p:sp>
        <p:nvSpPr>
          <p:cNvPr id="8" name="Content Placeholder 7">
            <a:extLst>
              <a:ext uri="{FF2B5EF4-FFF2-40B4-BE49-F238E27FC236}">
                <a16:creationId xmlns:a16="http://schemas.microsoft.com/office/drawing/2014/main" id="{63D4B4F1-AB33-42B9-BBDC-1D1421F8BCBB}"/>
              </a:ext>
            </a:extLst>
          </p:cNvPr>
          <p:cNvSpPr>
            <a:spLocks noGrp="1"/>
          </p:cNvSpPr>
          <p:nvPr>
            <p:ph sz="half" idx="2"/>
          </p:nvPr>
        </p:nvSpPr>
        <p:spPr/>
        <p:txBody>
          <a:bodyPr/>
          <a:lstStyle/>
          <a:p>
            <a:endParaRPr lang="en-US"/>
          </a:p>
        </p:txBody>
      </p:sp>
      <p:sp>
        <p:nvSpPr>
          <p:cNvPr id="5" name="Content Placeholder 4">
            <a:extLst>
              <a:ext uri="{FF2B5EF4-FFF2-40B4-BE49-F238E27FC236}">
                <a16:creationId xmlns:a16="http://schemas.microsoft.com/office/drawing/2014/main" id="{427E4A53-085B-4457-B85B-B800D7D4286E}"/>
              </a:ext>
            </a:extLst>
          </p:cNvPr>
          <p:cNvSpPr>
            <a:spLocks noGrp="1"/>
          </p:cNvSpPr>
          <p:nvPr>
            <p:ph sz="quarter" idx="4"/>
          </p:nvPr>
        </p:nvSpPr>
        <p:spPr/>
        <p:txBody>
          <a:bodyPr/>
          <a:lstStyle/>
          <a:p>
            <a:endParaRPr lang="en-US"/>
          </a:p>
        </p:txBody>
      </p:sp>
      <p:sp>
        <p:nvSpPr>
          <p:cNvPr id="3" name="Text Placeholder 2">
            <a:extLst>
              <a:ext uri="{FF2B5EF4-FFF2-40B4-BE49-F238E27FC236}">
                <a16:creationId xmlns:a16="http://schemas.microsoft.com/office/drawing/2014/main" id="{03B43BE4-EA16-45E3-A740-ECE8B82AC5C1}"/>
              </a:ext>
            </a:extLst>
          </p:cNvPr>
          <p:cNvSpPr>
            <a:spLocks noGrp="1"/>
          </p:cNvSpPr>
          <p:nvPr>
            <p:ph type="body" sz="quarter" idx="13"/>
          </p:nvPr>
        </p:nvSpPr>
        <p:spPr/>
        <p:txBody>
          <a:bodyPr/>
          <a:lstStyle/>
          <a:p>
            <a:r>
              <a:rPr lang="en-US" dirty="0"/>
              <a:t>Item 2</a:t>
            </a:r>
          </a:p>
        </p:txBody>
      </p:sp>
      <p:sp>
        <p:nvSpPr>
          <p:cNvPr id="6" name="Title 5"/>
          <p:cNvSpPr>
            <a:spLocks noGrp="1"/>
          </p:cNvSpPr>
          <p:nvPr>
            <p:ph type="title"/>
          </p:nvPr>
        </p:nvSpPr>
        <p:spPr/>
        <p:txBody>
          <a:bodyPr/>
          <a:lstStyle/>
          <a:p>
            <a:pPr algn="ctr"/>
            <a:r>
              <a:rPr lang="en-CA" dirty="0"/>
              <a:t>Compare  two  things</a:t>
            </a:r>
          </a:p>
        </p:txBody>
      </p:sp>
    </p:spTree>
    <p:extLst>
      <p:ext uri="{BB962C8B-B14F-4D97-AF65-F5344CB8AC3E}">
        <p14:creationId xmlns:p14="http://schemas.microsoft.com/office/powerpoint/2010/main" val="132244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arcel">
  <a:themeElements>
    <a:clrScheme name="Custom 13">
      <a:dk1>
        <a:srgbClr val="000000"/>
      </a:dk1>
      <a:lt1>
        <a:srgbClr val="FFFFFF"/>
      </a:lt1>
      <a:dk2>
        <a:srgbClr val="4A5356"/>
      </a:dk2>
      <a:lt2>
        <a:srgbClr val="E8E3CE"/>
      </a:lt2>
      <a:accent1>
        <a:srgbClr val="F6A21D"/>
      </a:accent1>
      <a:accent2>
        <a:srgbClr val="1C6194"/>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rial">
      <a:majorFont>
        <a:latin typeface="Arial" panose="020B0604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panose="020B0604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rial">
      <a:majorFont>
        <a:latin typeface="Arial" panose="020B0604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panose="020B0604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E24EA9C-70A4-43E8-A40F-9E8D971C57A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TM10001115[[fn=Parcel]]</Template>
  <TotalTime>0</TotalTime>
  <Words>213</Words>
  <Application>Microsoft Office PowerPoint</Application>
  <PresentationFormat>Widescreen</PresentationFormat>
  <Paragraphs>27</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Gill Sans MT</vt:lpstr>
      <vt:lpstr>Parcel</vt:lpstr>
      <vt:lpstr>INSERT TITLE</vt:lpstr>
      <vt:lpstr>WHAT YOU CAN EXPECT IN THIS TRAINING</vt:lpstr>
      <vt:lpstr>ABOUT ME</vt:lpstr>
      <vt:lpstr>Lesson 1: Enter Title</vt:lpstr>
      <vt:lpstr>PowerPoint Presentation</vt:lpstr>
      <vt:lpstr>Lesson 2: Enter Title</vt:lpstr>
      <vt:lpstr>PowerPoint Presentation</vt:lpstr>
      <vt:lpstr>Lesson 3: Enter Title</vt:lpstr>
      <vt:lpstr>Compare  two  things</vt:lpstr>
      <vt:lpstr>PowerPoint Presentation</vt:lpstr>
      <vt:lpstr>Add a Hierarchy</vt:lpstr>
      <vt:lpstr>Showcase Some Images</vt:lpstr>
      <vt:lpstr>CONCLUSION: WHAT TO DO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2017-02-23T22:12:11Z</dcterms:created>
  <dcterms:modified xsi:type="dcterms:W3CDTF">2024-06-05T00:07:47Z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TC034605589991</vt:lpwstr>
  </property>
</Properties>
</file>